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47E09-4DC9-4AD0-BAE3-BC95FED41B9E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2508C-5E40-4D01-90D1-32FF2D92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2508C-5E40-4D01-90D1-32FF2D92A4A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8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8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8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E25DDAA-49A7-40C5-9A3D-507BF3DF6B15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EFCD9A7-CEFA-4CB2-A3F0-CECA3694AC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8000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Emotions Well Up Inside 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30409"/>
          </a:xfrm>
        </p:spPr>
        <p:txBody>
          <a:bodyPr numCol="2">
            <a:noAutofit/>
          </a:bodyPr>
          <a:lstStyle/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r>
              <a:rPr lang="en-US" sz="1600" dirty="0" smtClean="0">
                <a:cs typeface="Aharoni" pitchFamily="2" charset="-79"/>
              </a:rPr>
              <a:t>Emotions </a:t>
            </a:r>
            <a:r>
              <a:rPr lang="en-US" sz="1600" dirty="0">
                <a:cs typeface="Aharoni" pitchFamily="2" charset="-79"/>
              </a:rPr>
              <a:t>well up inside me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An endless abyss of fear, forgetfulness and uninhibited sadness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Wanting to purge them out and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Turn on the flame of life inside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Only to find no energy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Nor desire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Hold on, I tell myself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It will be better soon</a:t>
            </a: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 smtClean="0">
              <a:cs typeface="Aharoni" pitchFamily="2" charset="-79"/>
            </a:endParaRPr>
          </a:p>
          <a:p>
            <a:pPr algn="ctr">
              <a:buNone/>
            </a:pPr>
            <a:endParaRPr lang="en-US" sz="1600" dirty="0">
              <a:cs typeface="Aharoni" pitchFamily="2" charset="-79"/>
            </a:endParaRP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Sometimes even those words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Make me want to cry more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Take this emptiness away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Fill me with the joy of life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I see around me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Let me be the one to know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What living is all about.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600" dirty="0">
                <a:cs typeface="Aharoni" pitchFamily="2" charset="-79"/>
              </a:rPr>
              <a:t>Elizabeth A. Elliott</a:t>
            </a:r>
          </a:p>
          <a:p>
            <a:pPr algn="ctr">
              <a:buNone/>
            </a:pPr>
            <a:endParaRPr lang="en-US" sz="1600" dirty="0">
              <a:cs typeface="Aharoni" pitchFamily="2" charset="-79"/>
            </a:endParaRP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/>
              <a:t>Little light shining</a:t>
            </a:r>
          </a:p>
          <a:p>
            <a:pPr algn="ctr">
              <a:buNone/>
            </a:pPr>
            <a:r>
              <a:rPr lang="en-US" dirty="0"/>
              <a:t>Burning with love so bright</a:t>
            </a:r>
          </a:p>
          <a:p>
            <a:pPr algn="ctr">
              <a:buNone/>
            </a:pPr>
            <a:r>
              <a:rPr lang="en-US" dirty="0"/>
              <a:t>No darkness penetrates</a:t>
            </a:r>
          </a:p>
          <a:p>
            <a:pPr algn="ctr">
              <a:buNone/>
            </a:pPr>
            <a:r>
              <a:rPr lang="en-US" dirty="0"/>
              <a:t>The depth of that soul</a:t>
            </a:r>
          </a:p>
          <a:p>
            <a:pPr algn="ctr">
              <a:buNone/>
            </a:pPr>
            <a:r>
              <a:rPr lang="en-US" dirty="0"/>
              <a:t>You illuminate.</a:t>
            </a:r>
          </a:p>
          <a:p>
            <a:pPr algn="ctr">
              <a:buNone/>
            </a:pPr>
            <a:r>
              <a:rPr lang="en-US" dirty="0"/>
              <a:t>Take me with you </a:t>
            </a:r>
          </a:p>
          <a:p>
            <a:pPr algn="ctr">
              <a:buNone/>
            </a:pPr>
            <a:r>
              <a:rPr lang="en-US" dirty="0"/>
              <a:t>To that place you’re from</a:t>
            </a:r>
          </a:p>
          <a:p>
            <a:pPr algn="ctr">
              <a:buNone/>
            </a:pPr>
            <a:r>
              <a:rPr lang="en-US" dirty="0"/>
              <a:t>Show me my place</a:t>
            </a:r>
          </a:p>
          <a:p>
            <a:pPr algn="ctr">
              <a:buNone/>
            </a:pPr>
            <a:r>
              <a:rPr lang="en-US" dirty="0"/>
              <a:t>And be with me forever.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Inside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/>
              <a:t>Look </a:t>
            </a:r>
            <a:r>
              <a:rPr lang="en-US" dirty="0"/>
              <a:t>inside that mind of confusion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and </a:t>
            </a:r>
            <a:r>
              <a:rPr lang="en-US" dirty="0"/>
              <a:t>needing to escape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Searching </a:t>
            </a:r>
            <a:r>
              <a:rPr lang="en-US" dirty="0"/>
              <a:t>in the darkness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believe to be the light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reach for the destructive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looking </a:t>
            </a:r>
            <a:r>
              <a:rPr lang="en-US" dirty="0"/>
              <a:t>for the safety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Of </a:t>
            </a:r>
            <a:r>
              <a:rPr lang="en-US" dirty="0"/>
              <a:t>a pair of loving arms.</a:t>
            </a:r>
          </a:p>
          <a:p>
            <a:pPr algn="ctr">
              <a:buNone/>
            </a:pPr>
            <a:r>
              <a:rPr lang="en-US" dirty="0"/>
              <a:t>Reality is such a far cry</a:t>
            </a:r>
          </a:p>
          <a:p>
            <a:pPr algn="ctr">
              <a:buNone/>
            </a:pPr>
            <a:r>
              <a:rPr lang="en-US" dirty="0"/>
              <a:t>From where you are inside.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</a:t>
            </a:r>
            <a:r>
              <a:rPr lang="en-US" dirty="0"/>
              <a:t>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and Roses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3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550" dirty="0" smtClean="0">
                <a:cs typeface="Aharoni" pitchFamily="2" charset="-79"/>
              </a:rPr>
              <a:t>I </a:t>
            </a:r>
            <a:r>
              <a:rPr lang="en-US" sz="1550" dirty="0">
                <a:cs typeface="Aharoni" pitchFamily="2" charset="-79"/>
              </a:rPr>
              <a:t>can hear your voice in my flute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And I know you are near.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I can see your beauty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When I look at a rose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And I know you are near.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You help me in times of need.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A rose around every corner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And a song in every heart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Are the two angels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I hold very dear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Teach me your ways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Be with me in my days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Oh angels of music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And roses.</a:t>
            </a:r>
          </a:p>
          <a:p>
            <a:pPr algn="ctr">
              <a:buNone/>
            </a:pPr>
            <a:r>
              <a:rPr lang="en-US" sz="1550" dirty="0">
                <a:cs typeface="Aharoni" pitchFamily="2" charset="-79"/>
              </a:rPr>
              <a:t>-Elizabeth A. Elliott</a:t>
            </a:r>
          </a:p>
          <a:p>
            <a:pPr algn="ctr">
              <a:buNone/>
            </a:pPr>
            <a:endParaRPr lang="en-US" sz="1550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Easy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There </a:t>
            </a:r>
            <a:r>
              <a:rPr lang="en-US" dirty="0"/>
              <a:t>are no easy answers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to </a:t>
            </a:r>
            <a:r>
              <a:rPr lang="en-US" dirty="0"/>
              <a:t>the questions of our heart</a:t>
            </a:r>
          </a:p>
          <a:p>
            <a:pPr algn="ctr">
              <a:buNone/>
            </a:pPr>
            <a:r>
              <a:rPr lang="en-US" dirty="0"/>
              <a:t>Learning and growing and in life taking part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We flop around life fish out of water</a:t>
            </a:r>
          </a:p>
          <a:p>
            <a:pPr algn="ctr">
              <a:buNone/>
            </a:pPr>
            <a:r>
              <a:rPr lang="en-US" dirty="0"/>
              <a:t>Looking for food and longing for shelter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We search under rocks and look under bridges</a:t>
            </a:r>
          </a:p>
          <a:p>
            <a:pPr algn="ctr">
              <a:buNone/>
            </a:pPr>
            <a:r>
              <a:rPr lang="en-US" dirty="0"/>
              <a:t>Occasionally finding shelter in the roads rough ridges.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/>
              <a:t>Let me be your shoulders</a:t>
            </a:r>
          </a:p>
          <a:p>
            <a:pPr algn="ctr">
              <a:buNone/>
            </a:pPr>
            <a:r>
              <a:rPr lang="en-US" dirty="0"/>
              <a:t>When things go awry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 </a:t>
            </a:r>
            <a:r>
              <a:rPr lang="en-US" dirty="0"/>
              <a:t>me be your shoulders,</a:t>
            </a:r>
          </a:p>
          <a:p>
            <a:pPr algn="ctr">
              <a:buNone/>
            </a:pPr>
            <a:r>
              <a:rPr lang="en-US" dirty="0"/>
              <a:t>Your wings to help you fly.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 </a:t>
            </a:r>
            <a:r>
              <a:rPr lang="en-US" dirty="0"/>
              <a:t>me be your sunshine</a:t>
            </a:r>
          </a:p>
          <a:p>
            <a:pPr algn="ctr">
              <a:buNone/>
            </a:pPr>
            <a:r>
              <a:rPr lang="en-US" dirty="0"/>
              <a:t>On a day filled with clouds.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 </a:t>
            </a:r>
            <a:r>
              <a:rPr lang="en-US" dirty="0"/>
              <a:t>me be your solitude</a:t>
            </a:r>
          </a:p>
          <a:p>
            <a:pPr algn="ctr">
              <a:buNone/>
            </a:pPr>
            <a:r>
              <a:rPr lang="en-US" dirty="0"/>
              <a:t>In places filled with crowds.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 </a:t>
            </a:r>
            <a:r>
              <a:rPr lang="en-US" dirty="0"/>
              <a:t>me be your shoulders</a:t>
            </a:r>
          </a:p>
          <a:p>
            <a:pPr algn="ctr">
              <a:buNone/>
            </a:pPr>
            <a:r>
              <a:rPr lang="en-US" dirty="0"/>
              <a:t>Like you have been for me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Let </a:t>
            </a:r>
            <a:r>
              <a:rPr lang="en-US" dirty="0"/>
              <a:t>me be your shoulders</a:t>
            </a:r>
          </a:p>
          <a:p>
            <a:pPr algn="ctr">
              <a:buNone/>
            </a:pPr>
            <a:r>
              <a:rPr lang="en-US" dirty="0"/>
              <a:t>And help set you free.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 Before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Standing </a:t>
            </a:r>
            <a:r>
              <a:rPr lang="en-US" dirty="0"/>
              <a:t>before me</a:t>
            </a:r>
          </a:p>
          <a:p>
            <a:pPr algn="ctr">
              <a:buNone/>
            </a:pPr>
            <a:r>
              <a:rPr lang="en-US" dirty="0"/>
              <a:t>I knew not who you were.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Silently speaking words</a:t>
            </a:r>
          </a:p>
          <a:p>
            <a:pPr algn="ctr">
              <a:buNone/>
            </a:pPr>
            <a:r>
              <a:rPr lang="en-US" dirty="0"/>
              <a:t>For my soul to hear.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You, with those mysterious eyes</a:t>
            </a:r>
          </a:p>
          <a:p>
            <a:pPr algn="ctr">
              <a:buNone/>
            </a:pPr>
            <a:r>
              <a:rPr lang="en-US" dirty="0"/>
              <a:t>Always keeping your desires under disguise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admired you from afar</a:t>
            </a:r>
          </a:p>
          <a:p>
            <a:pPr algn="ctr">
              <a:buNone/>
            </a:pPr>
            <a:r>
              <a:rPr lang="en-US" dirty="0"/>
              <a:t>Never knowing who you were.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Sweet 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Talk </a:t>
            </a:r>
            <a:r>
              <a:rPr lang="en-US" dirty="0"/>
              <a:t>to me in that sweet voice</a:t>
            </a:r>
          </a:p>
          <a:p>
            <a:pPr algn="ctr">
              <a:buNone/>
            </a:pPr>
            <a:r>
              <a:rPr lang="en-US" dirty="0"/>
              <a:t>That takes away the pain</a:t>
            </a:r>
          </a:p>
          <a:p>
            <a:pPr algn="ctr">
              <a:buNone/>
            </a:pPr>
            <a:r>
              <a:rPr lang="en-US" dirty="0"/>
              <a:t>The pain that comes with</a:t>
            </a:r>
          </a:p>
          <a:p>
            <a:pPr algn="ctr">
              <a:buNone/>
            </a:pPr>
            <a:r>
              <a:rPr lang="en-US" dirty="0"/>
              <a:t>The ultimate choice.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Talk to me with words to ease</a:t>
            </a:r>
          </a:p>
          <a:p>
            <a:pPr algn="ctr">
              <a:buNone/>
            </a:pPr>
            <a:r>
              <a:rPr lang="en-US" dirty="0"/>
              <a:t>The constant yearning in my heart</a:t>
            </a:r>
          </a:p>
          <a:p>
            <a:pPr algn="ctr">
              <a:buNone/>
            </a:pPr>
            <a:r>
              <a:rPr lang="en-US" dirty="0"/>
              <a:t>To make you proud and pleased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Talk to me with words of joy</a:t>
            </a:r>
          </a:p>
          <a:p>
            <a:pPr algn="ctr">
              <a:buNone/>
            </a:pPr>
            <a:r>
              <a:rPr lang="en-US" dirty="0"/>
              <a:t>That takes away the pain</a:t>
            </a:r>
          </a:p>
          <a:p>
            <a:pPr algn="ctr">
              <a:buNone/>
            </a:pPr>
            <a:r>
              <a:rPr lang="en-US" dirty="0"/>
              <a:t>And gives me a chance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to </a:t>
            </a:r>
            <a:r>
              <a:rPr lang="en-US" dirty="0"/>
              <a:t>live life and enjoy.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</a:t>
            </a:r>
            <a:r>
              <a:rPr lang="en-US" dirty="0"/>
              <a:t>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You, Dear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 smtClean="0"/>
              <a:t>For </a:t>
            </a:r>
            <a:r>
              <a:rPr lang="en-US" dirty="0"/>
              <a:t>giving me strength when I had but weakness.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For giving me music when there was no sound.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For giving me companionship when I felt only loneliness.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For making me laugh when I only had energy to cry.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For teaching me way to express myself and respecting my expressions.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Thank you for listening to me when I needed to speak, and hearing me when I didn’t say a word.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For giving my life color when all I saw was blank.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have given me the world with your friendship, and I am forever grateful</a:t>
            </a: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Wanderer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Wondering where to belong</a:t>
            </a:r>
          </a:p>
          <a:p>
            <a:pPr algn="ctr">
              <a:buNone/>
            </a:pPr>
            <a:r>
              <a:rPr lang="en-US" dirty="0"/>
              <a:t>Wishing it weren’t all wrong</a:t>
            </a:r>
          </a:p>
          <a:p>
            <a:pPr algn="ctr">
              <a:buNone/>
            </a:pPr>
            <a:r>
              <a:rPr lang="en-US" dirty="0"/>
              <a:t>If I was meant to be</a:t>
            </a:r>
          </a:p>
          <a:p>
            <a:pPr algn="ctr">
              <a:buNone/>
            </a:pPr>
            <a:r>
              <a:rPr lang="en-US" dirty="0"/>
              <a:t>Then why don’t </a:t>
            </a:r>
          </a:p>
          <a:p>
            <a:pPr algn="ctr">
              <a:buNone/>
            </a:pPr>
            <a:r>
              <a:rPr lang="en-US" dirty="0"/>
              <a:t>I se the reason?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I’m not that bad</a:t>
            </a:r>
          </a:p>
          <a:p>
            <a:pPr algn="ctr">
              <a:buNone/>
            </a:pPr>
            <a:r>
              <a:rPr lang="en-US" dirty="0"/>
              <a:t>I don’t think so at least</a:t>
            </a:r>
          </a:p>
          <a:p>
            <a:pPr algn="ctr">
              <a:buNone/>
            </a:pPr>
            <a:r>
              <a:rPr lang="en-US" dirty="0"/>
              <a:t>It depends on what the poll says.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Wondering where I belong</a:t>
            </a:r>
          </a:p>
          <a:p>
            <a:pPr algn="ctr">
              <a:buNone/>
            </a:pPr>
            <a:r>
              <a:rPr lang="en-US" dirty="0"/>
              <a:t>I continue my journey</a:t>
            </a:r>
          </a:p>
          <a:p>
            <a:pPr algn="ctr">
              <a:buNone/>
            </a:pPr>
            <a:r>
              <a:rPr lang="en-US" dirty="0"/>
              <a:t>Belonging to the wanderers.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Without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I stand before you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without words on my lips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Yearning to express my gratitude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For the countless gifts</a:t>
            </a: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r>
              <a:rPr lang="en-US" dirty="0" smtClean="0">
                <a:cs typeface="Aharoni" pitchFamily="2" charset="-79"/>
              </a:rPr>
              <a:t>Your </a:t>
            </a:r>
            <a:r>
              <a:rPr lang="en-US" dirty="0">
                <a:cs typeface="Aharoni" pitchFamily="2" charset="-79"/>
              </a:rPr>
              <a:t>friendship is my salvation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Your kindness a staple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I learn only with your guidance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And have no fear when I falter.</a:t>
            </a: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r>
              <a:rPr lang="en-US" dirty="0" smtClean="0">
                <a:cs typeface="Aharoni" pitchFamily="2" charset="-79"/>
              </a:rPr>
              <a:t>You </a:t>
            </a:r>
            <a:r>
              <a:rPr lang="en-US" dirty="0">
                <a:cs typeface="Aharoni" pitchFamily="2" charset="-79"/>
              </a:rPr>
              <a:t>wait for me in the darkness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And greet me with a light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I never feel ashamed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To show my softer side.</a:t>
            </a: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r>
              <a:rPr lang="en-US" dirty="0" smtClean="0">
                <a:cs typeface="Aharoni" pitchFamily="2" charset="-79"/>
              </a:rPr>
              <a:t>I </a:t>
            </a:r>
            <a:r>
              <a:rPr lang="en-US" dirty="0">
                <a:cs typeface="Aharoni" pitchFamily="2" charset="-79"/>
              </a:rPr>
              <a:t>cannot say what my heart knows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For words escape its grasp</a:t>
            </a: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r>
              <a:rPr lang="en-US" dirty="0" smtClean="0">
                <a:cs typeface="Aharoni" pitchFamily="2" charset="-79"/>
              </a:rPr>
              <a:t>But </a:t>
            </a:r>
            <a:r>
              <a:rPr lang="en-US" dirty="0">
                <a:cs typeface="Aharoni" pitchFamily="2" charset="-79"/>
              </a:rPr>
              <a:t>having your friendship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Is more important than gold</a:t>
            </a: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r>
              <a:rPr lang="en-US" dirty="0" smtClean="0">
                <a:cs typeface="Aharoni" pitchFamily="2" charset="-79"/>
              </a:rPr>
              <a:t>Knowing </a:t>
            </a:r>
            <a:r>
              <a:rPr lang="en-US" dirty="0">
                <a:cs typeface="Aharoni" pitchFamily="2" charset="-79"/>
              </a:rPr>
              <a:t>your friendship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Will be with me </a:t>
            </a:r>
            <a:r>
              <a:rPr lang="en-US" dirty="0" smtClean="0">
                <a:cs typeface="Aharoni" pitchFamily="2" charset="-79"/>
              </a:rPr>
              <a:t>‘til I’m </a:t>
            </a:r>
            <a:r>
              <a:rPr lang="en-US" dirty="0">
                <a:cs typeface="Aharoni" pitchFamily="2" charset="-79"/>
              </a:rPr>
              <a:t>old.</a:t>
            </a:r>
          </a:p>
          <a:p>
            <a:pPr algn="ctr" hangingPunct="0">
              <a:buNone/>
            </a:pPr>
            <a:endParaRPr lang="en-US" dirty="0" smtClean="0">
              <a:cs typeface="Aharoni" pitchFamily="2" charset="-79"/>
            </a:endParaRPr>
          </a:p>
          <a:p>
            <a:pPr algn="ctr" hangingPunct="0">
              <a:buNone/>
            </a:pPr>
            <a:r>
              <a:rPr lang="en-US" dirty="0" smtClean="0">
                <a:cs typeface="Aharoni" pitchFamily="2" charset="-79"/>
              </a:rPr>
              <a:t>I </a:t>
            </a:r>
            <a:r>
              <a:rPr lang="en-US" dirty="0">
                <a:cs typeface="Aharoni" pitchFamily="2" charset="-79"/>
              </a:rPr>
              <a:t>ask God every day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For the gift of words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to speak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But please know my gratefulness</a:t>
            </a:r>
          </a:p>
          <a:p>
            <a:pPr algn="ctr" hangingPunct="0">
              <a:buNone/>
            </a:pPr>
            <a:r>
              <a:rPr lang="en-US" dirty="0">
                <a:cs typeface="Aharoni" pitchFamily="2" charset="-79"/>
              </a:rPr>
              <a:t>in the silence of my love.</a:t>
            </a:r>
          </a:p>
          <a:p>
            <a:pPr algn="ctr">
              <a:buNone/>
            </a:pPr>
            <a:r>
              <a:rPr lang="en-US" dirty="0" smtClean="0">
                <a:cs typeface="Aharoni" pitchFamily="2" charset="-79"/>
              </a:rPr>
              <a:t>-Elizabeth A. Elliott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Mary Cry No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200"/>
          </a:xfrm>
        </p:spPr>
        <p:txBody>
          <a:bodyPr numCol="2">
            <a:normAutofit fontScale="47500" lnSpcReduction="20000"/>
          </a:bodyPr>
          <a:lstStyle/>
          <a:p>
            <a:pPr algn="ctr">
              <a:buNone/>
            </a:pPr>
            <a:endParaRPr lang="en-US" dirty="0" smtClean="0">
              <a:cs typeface="Aharoni" pitchFamily="2" charset="-79"/>
            </a:endParaRPr>
          </a:p>
          <a:p>
            <a:pPr algn="ctr">
              <a:buNone/>
            </a:pPr>
            <a:r>
              <a:rPr lang="en-US" dirty="0" smtClean="0">
                <a:cs typeface="Aharoni" pitchFamily="2" charset="-79"/>
              </a:rPr>
              <a:t>Mary</a:t>
            </a:r>
            <a:r>
              <a:rPr lang="en-US" dirty="0">
                <a:cs typeface="Aharoni" pitchFamily="2" charset="-79"/>
              </a:rPr>
              <a:t>, cry no more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Your son is past the pain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The fight was won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That day at Calvary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Seven times the sword pierced through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Your loving heart so true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Simeon’s prophecy foretold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The sadness;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Your son would rise through all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The madness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Exiled and afraid,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Egypt was your refuge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 wept three days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Your son was lost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Though you knew it was God’s will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But as a young mother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Your love worried for him still</a:t>
            </a:r>
          </a:p>
          <a:p>
            <a:pPr algn="ctr">
              <a:buNone/>
            </a:pPr>
            <a:endParaRPr lang="en-US" dirty="0" smtClean="0">
              <a:cs typeface="Aharoni" pitchFamily="2" charset="-79"/>
            </a:endParaRPr>
          </a:p>
          <a:p>
            <a:pPr algn="ctr">
              <a:buNone/>
            </a:pPr>
            <a:endParaRPr lang="en-US" dirty="0" smtClean="0">
              <a:cs typeface="Aharoni" pitchFamily="2" charset="-79"/>
            </a:endParaRPr>
          </a:p>
          <a:p>
            <a:pPr algn="ctr">
              <a:buNone/>
            </a:pPr>
            <a:endParaRPr lang="en-US" dirty="0" smtClean="0">
              <a:cs typeface="Aharoni" pitchFamily="2" charset="-79"/>
            </a:endParaRPr>
          </a:p>
          <a:p>
            <a:pPr algn="ctr">
              <a:buNone/>
            </a:pPr>
            <a:r>
              <a:rPr lang="en-US" dirty="0" smtClean="0">
                <a:cs typeface="Aharoni" pitchFamily="2" charset="-79"/>
              </a:rPr>
              <a:t>Your eyes met his</a:t>
            </a:r>
          </a:p>
          <a:p>
            <a:pPr algn="ctr">
              <a:buNone/>
            </a:pPr>
            <a:r>
              <a:rPr lang="en-US" dirty="0" smtClean="0">
                <a:cs typeface="Aharoni" pitchFamily="2" charset="-79"/>
              </a:rPr>
              <a:t>That day on Calvary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Your heart recalled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The words Simeon spoke</a:t>
            </a:r>
          </a:p>
          <a:p>
            <a:pPr algn="ctr">
              <a:buNone/>
            </a:pPr>
            <a:endParaRPr lang="en-US" dirty="0" smtClean="0">
              <a:cs typeface="Aharoni" pitchFamily="2" charset="-79"/>
            </a:endParaRPr>
          </a:p>
          <a:p>
            <a:pPr algn="ctr">
              <a:buNone/>
            </a:pPr>
            <a:r>
              <a:rPr lang="en-US" dirty="0" smtClean="0">
                <a:cs typeface="Aharoni" pitchFamily="2" charset="-79"/>
              </a:rPr>
              <a:t>You </a:t>
            </a:r>
            <a:r>
              <a:rPr lang="en-US" dirty="0">
                <a:cs typeface="Aharoni" pitchFamily="2" charset="-79"/>
              </a:rPr>
              <a:t>kept vigil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At the foot of your son’s cross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Your suffering joined with his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At this extraordinary loss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 held his lifeless body With tender, loving care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You laid him in a tomb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That day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To end all death’s despair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Mary, cry no more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-Elizabeth A. Elliott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God Made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1500" dirty="0" smtClean="0">
                <a:cs typeface="Aharoni" pitchFamily="2" charset="-79"/>
              </a:rPr>
              <a:t>God </a:t>
            </a:r>
            <a:r>
              <a:rPr lang="en-US" sz="1500" dirty="0">
                <a:cs typeface="Aharoni" pitchFamily="2" charset="-79"/>
              </a:rPr>
              <a:t>made tall people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And small people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Thin people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And big people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God made smart people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And not-so-smart people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And then He made me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I’m not sure what I am or how I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Fit in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But I know I’m special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Because God 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Made me!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-Elizabeth A. Elliott</a:t>
            </a:r>
          </a:p>
          <a:p>
            <a:pPr algn="ctr">
              <a:buNone/>
            </a:pPr>
            <a:r>
              <a:rPr lang="en-US" sz="1500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endParaRPr lang="en-US" sz="1500" dirty="0">
              <a:cs typeface="Aharoni" pitchFamily="2" charset="-79"/>
            </a:endParaRP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Whenever I spoke</a:t>
            </a:r>
          </a:p>
          <a:p>
            <a:pPr algn="ctr">
              <a:buNone/>
            </a:pPr>
            <a:r>
              <a:rPr lang="en-US" dirty="0"/>
              <a:t>You listened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made me feel</a:t>
            </a:r>
          </a:p>
          <a:p>
            <a:pPr algn="ctr">
              <a:buNone/>
            </a:pPr>
            <a:r>
              <a:rPr lang="en-US" dirty="0"/>
              <a:t>What I had to say was important.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Even when I spoke silent words</a:t>
            </a:r>
          </a:p>
          <a:p>
            <a:pPr algn="ctr">
              <a:buNone/>
            </a:pPr>
            <a:r>
              <a:rPr lang="en-US" dirty="0"/>
              <a:t>You listened with conviction and kindness.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Thank you for listening</a:t>
            </a:r>
          </a:p>
          <a:p>
            <a:pPr algn="ctr">
              <a:buNone/>
            </a:pPr>
            <a:r>
              <a:rPr lang="en-US" dirty="0"/>
              <a:t>And showing you care.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Scent of Being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My </a:t>
            </a:r>
            <a:r>
              <a:rPr lang="en-US" dirty="0"/>
              <a:t>nose knows not</a:t>
            </a:r>
          </a:p>
          <a:p>
            <a:pPr algn="ctr">
              <a:buNone/>
            </a:pPr>
            <a:r>
              <a:rPr lang="en-US" dirty="0"/>
              <a:t> The beautiful scents</a:t>
            </a:r>
          </a:p>
          <a:p>
            <a:pPr algn="ctr">
              <a:buNone/>
            </a:pPr>
            <a:r>
              <a:rPr lang="en-US" dirty="0"/>
              <a:t>Of perfumes and flowers.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My eyes sigh when they</a:t>
            </a:r>
          </a:p>
          <a:p>
            <a:pPr algn="ctr">
              <a:buNone/>
            </a:pPr>
            <a:r>
              <a:rPr lang="en-US" dirty="0"/>
              <a:t>See the pain and suffering of so many.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My ears hear not the </a:t>
            </a:r>
          </a:p>
          <a:p>
            <a:pPr algn="ctr">
              <a:buNone/>
            </a:pPr>
            <a:r>
              <a:rPr lang="en-US" dirty="0"/>
              <a:t>Laughter of sweet, innocent children.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Yet I feel hope for the world</a:t>
            </a:r>
          </a:p>
          <a:p>
            <a:pPr algn="ctr">
              <a:buNone/>
            </a:pPr>
            <a:r>
              <a:rPr lang="en-US" dirty="0"/>
              <a:t>And know one day</a:t>
            </a:r>
          </a:p>
          <a:p>
            <a:pPr algn="ctr">
              <a:buNone/>
            </a:pPr>
            <a:r>
              <a:rPr lang="en-US" dirty="0"/>
              <a:t>All will be well.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We’ve Been Blessed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We’ve been blessed</a:t>
            </a:r>
          </a:p>
          <a:p>
            <a:pPr algn="ctr">
              <a:buNone/>
            </a:pPr>
            <a:r>
              <a:rPr lang="en-US" dirty="0"/>
              <a:t>With talents a many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We’ve been blessed</a:t>
            </a:r>
          </a:p>
          <a:p>
            <a:pPr algn="ctr">
              <a:buNone/>
            </a:pPr>
            <a:r>
              <a:rPr lang="en-US" dirty="0"/>
              <a:t>With the great things</a:t>
            </a:r>
          </a:p>
          <a:p>
            <a:pPr algn="ctr">
              <a:buNone/>
            </a:pPr>
            <a:r>
              <a:rPr lang="en-US" dirty="0"/>
              <a:t>Of our time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We’ve been blessed</a:t>
            </a:r>
          </a:p>
          <a:p>
            <a:pPr algn="ctr">
              <a:buNone/>
            </a:pPr>
            <a:r>
              <a:rPr lang="en-US" dirty="0"/>
              <a:t>With the colors of </a:t>
            </a:r>
          </a:p>
          <a:p>
            <a:pPr algn="ctr">
              <a:buNone/>
            </a:pPr>
            <a:r>
              <a:rPr lang="en-US" dirty="0"/>
              <a:t>The world;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Black, white, blue and green.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We are truly blessed.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smtClean="0">
                <a:cs typeface="Aharoni" pitchFamily="2" charset="-79"/>
              </a:rPr>
              <a:t>Days </a:t>
            </a:r>
            <a:r>
              <a:rPr lang="en-US" dirty="0">
                <a:cs typeface="Aharoni" pitchFamily="2" charset="-79"/>
              </a:rPr>
              <a:t>of books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And quick looks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To cute girls and boys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With no time 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To play with toys.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Days of laughter and fun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Days of playing in the sun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Days of homework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And reports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Days of playing all the sports.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Days of friends,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Enemies and acquaintances.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These are the 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School days.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 </a:t>
            </a:r>
          </a:p>
          <a:p>
            <a:pPr algn="ctr">
              <a:buNone/>
            </a:pPr>
            <a:r>
              <a:rPr lang="en-US" dirty="0">
                <a:cs typeface="Aharoni" pitchFamily="2" charset="-79"/>
              </a:rPr>
              <a:t>-Elizabeth A. Elliott</a:t>
            </a:r>
          </a:p>
          <a:p>
            <a:pPr algn="ctr">
              <a:buNone/>
            </a:pPr>
            <a:endParaRPr lang="en-US" dirty="0">
              <a:cs typeface="Aharoni" pitchFamily="2" charset="-79"/>
            </a:endParaRP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Broken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promised you wouldn’t tell</a:t>
            </a:r>
          </a:p>
          <a:p>
            <a:pPr algn="ctr">
              <a:buNone/>
            </a:pPr>
            <a:r>
              <a:rPr lang="en-US" dirty="0"/>
              <a:t>You gave me your word.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said not to worry</a:t>
            </a:r>
          </a:p>
          <a:p>
            <a:pPr algn="ctr">
              <a:buNone/>
            </a:pPr>
            <a:r>
              <a:rPr lang="en-US" dirty="0"/>
              <a:t>Everything is okay.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gave me your shoulder</a:t>
            </a:r>
          </a:p>
          <a:p>
            <a:pPr algn="ctr">
              <a:buNone/>
            </a:pPr>
            <a:r>
              <a:rPr lang="en-US" dirty="0"/>
              <a:t>You told me you cared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Then you broke your promise.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told a secret </a:t>
            </a:r>
          </a:p>
          <a:p>
            <a:pPr algn="ctr">
              <a:buNone/>
            </a:pPr>
            <a:r>
              <a:rPr lang="en-US" dirty="0"/>
              <a:t>That never should have been told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 secret entrusted</a:t>
            </a:r>
          </a:p>
          <a:p>
            <a:pPr algn="ctr">
              <a:buNone/>
            </a:pPr>
            <a:r>
              <a:rPr lang="en-US" dirty="0"/>
              <a:t>To only you.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told me you cared</a:t>
            </a:r>
          </a:p>
          <a:p>
            <a:pPr algn="ctr">
              <a:buNone/>
            </a:pPr>
            <a:r>
              <a:rPr lang="en-US" dirty="0"/>
              <a:t>But if you did care</a:t>
            </a:r>
          </a:p>
          <a:p>
            <a:pPr algn="ctr">
              <a:buNone/>
            </a:pPr>
            <a:r>
              <a:rPr lang="en-US" dirty="0"/>
              <a:t>You wouldn’t have told.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have lost my trust</a:t>
            </a:r>
          </a:p>
          <a:p>
            <a:pPr algn="ctr">
              <a:buNone/>
            </a:pPr>
            <a:r>
              <a:rPr lang="en-US" dirty="0"/>
              <a:t>With your broken promises.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say you like me</a:t>
            </a:r>
          </a:p>
          <a:p>
            <a:pPr algn="ctr">
              <a:buNone/>
            </a:pPr>
            <a:r>
              <a:rPr lang="en-US" dirty="0"/>
              <a:t>But I know you don’t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say you’re my friend</a:t>
            </a:r>
          </a:p>
          <a:p>
            <a:pPr algn="ctr">
              <a:buNone/>
            </a:pPr>
            <a:r>
              <a:rPr lang="en-US" dirty="0"/>
              <a:t>But I know you’re not.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Why don’t you like me?</a:t>
            </a:r>
          </a:p>
          <a:p>
            <a:pPr algn="ctr">
              <a:buNone/>
            </a:pPr>
            <a:r>
              <a:rPr lang="en-US" dirty="0"/>
              <a:t>What did I do?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It’s really a shame</a:t>
            </a:r>
          </a:p>
          <a:p>
            <a:pPr algn="ctr">
              <a:buNone/>
            </a:pPr>
            <a:r>
              <a:rPr lang="en-US" dirty="0"/>
              <a:t>For I like you.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Please tell me what you want</a:t>
            </a:r>
          </a:p>
          <a:p>
            <a:pPr algn="ctr">
              <a:buNone/>
            </a:pPr>
            <a:r>
              <a:rPr lang="en-US" dirty="0"/>
              <a:t>And I’ll do whatever you please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Because I want you to like me</a:t>
            </a:r>
          </a:p>
          <a:p>
            <a:pPr algn="ctr">
              <a:buNone/>
            </a:pPr>
            <a:r>
              <a:rPr lang="en-US" dirty="0"/>
              <a:t>Please, please, please.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May Not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 may not know who I am</a:t>
            </a:r>
          </a:p>
          <a:p>
            <a:pPr algn="ctr">
              <a:buNone/>
            </a:pPr>
            <a:r>
              <a:rPr lang="en-US" dirty="0"/>
              <a:t>But I like you just the same.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may not know where I am</a:t>
            </a:r>
          </a:p>
          <a:p>
            <a:pPr algn="ctr">
              <a:buNone/>
            </a:pPr>
            <a:r>
              <a:rPr lang="en-US" dirty="0"/>
              <a:t>But I see you in my dreams and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admire </a:t>
            </a:r>
            <a:r>
              <a:rPr lang="en-US" dirty="0"/>
              <a:t>you from afar.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Your </a:t>
            </a:r>
            <a:r>
              <a:rPr lang="en-US" dirty="0"/>
              <a:t>eyes show in some way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may feel the same way—I hope so.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Thanksgiving Prayer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algn="ctr">
              <a:buNone/>
            </a:pPr>
            <a:endParaRPr lang="en-US" sz="1500" dirty="0" smtClean="0"/>
          </a:p>
          <a:p>
            <a:pPr algn="ctr">
              <a:buNone/>
            </a:pPr>
            <a:r>
              <a:rPr lang="en-US" sz="1500" dirty="0" smtClean="0"/>
              <a:t>A </a:t>
            </a:r>
            <a:r>
              <a:rPr lang="en-US" sz="1500" dirty="0"/>
              <a:t>Thanksgiving Prayer</a:t>
            </a:r>
          </a:p>
          <a:p>
            <a:pPr algn="ctr">
              <a:buNone/>
            </a:pPr>
            <a:r>
              <a:rPr lang="en-US" sz="1500" dirty="0"/>
              <a:t>With a grateful heart</a:t>
            </a:r>
          </a:p>
          <a:p>
            <a:pPr algn="ctr">
              <a:buNone/>
            </a:pPr>
            <a:r>
              <a:rPr lang="en-US" sz="1500" dirty="0"/>
              <a:t>I write to you</a:t>
            </a:r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For all you’ve done</a:t>
            </a:r>
          </a:p>
          <a:p>
            <a:pPr algn="ctr">
              <a:buNone/>
            </a:pPr>
            <a:r>
              <a:rPr lang="en-US" sz="1500" dirty="0"/>
              <a:t>And for all you do</a:t>
            </a:r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You have touched my heart</a:t>
            </a:r>
          </a:p>
          <a:p>
            <a:pPr algn="ctr">
              <a:buNone/>
            </a:pPr>
            <a:r>
              <a:rPr lang="en-US" sz="1500" dirty="0"/>
              <a:t>In so many ways</a:t>
            </a:r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And I pray for peace</a:t>
            </a:r>
          </a:p>
          <a:p>
            <a:pPr algn="ctr">
              <a:buNone/>
            </a:pPr>
            <a:r>
              <a:rPr lang="en-US" sz="1500" dirty="0"/>
              <a:t>For all your days.</a:t>
            </a:r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Your presence in my life</a:t>
            </a:r>
          </a:p>
          <a:p>
            <a:pPr algn="ctr">
              <a:buNone/>
            </a:pPr>
            <a:r>
              <a:rPr lang="en-US" sz="1500" dirty="0"/>
              <a:t>Has shown me God so true</a:t>
            </a:r>
          </a:p>
          <a:p>
            <a:pPr algn="ctr">
              <a:buNone/>
            </a:pPr>
            <a:endParaRPr lang="en-US" sz="1500" dirty="0" smtClean="0"/>
          </a:p>
          <a:p>
            <a:pPr algn="ctr">
              <a:buNone/>
            </a:pPr>
            <a:endParaRPr lang="en-US" sz="1500" dirty="0" smtClean="0"/>
          </a:p>
          <a:p>
            <a:pPr algn="ctr">
              <a:buNone/>
            </a:pPr>
            <a:endParaRPr lang="en-US" sz="1500" dirty="0" smtClean="0"/>
          </a:p>
          <a:p>
            <a:pPr algn="ctr">
              <a:buNone/>
            </a:pPr>
            <a:endParaRPr lang="en-US" sz="1500" dirty="0" smtClean="0"/>
          </a:p>
          <a:p>
            <a:pPr algn="ctr">
              <a:buNone/>
            </a:pPr>
            <a:endParaRPr lang="en-US" sz="1500" dirty="0" smtClean="0"/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I’m sending this prayer</a:t>
            </a:r>
          </a:p>
          <a:p>
            <a:pPr algn="ctr">
              <a:buNone/>
            </a:pPr>
            <a:r>
              <a:rPr lang="en-US" sz="1500" dirty="0"/>
              <a:t>With a grateful heart</a:t>
            </a:r>
          </a:p>
          <a:p>
            <a:pPr algn="ctr">
              <a:buNone/>
            </a:pPr>
            <a:r>
              <a:rPr lang="en-US" sz="1500" dirty="0"/>
              <a:t>To you.</a:t>
            </a:r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Thank you for your friendship</a:t>
            </a:r>
          </a:p>
          <a:p>
            <a:pPr algn="ctr">
              <a:buNone/>
            </a:pPr>
            <a:r>
              <a:rPr lang="en-US" sz="1500" dirty="0"/>
              <a:t>And your love</a:t>
            </a:r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I pray you be blessed</a:t>
            </a:r>
          </a:p>
          <a:p>
            <a:pPr algn="ctr">
              <a:buNone/>
            </a:pPr>
            <a:r>
              <a:rPr lang="en-US" sz="1500" dirty="0"/>
              <a:t>Many times from above.</a:t>
            </a:r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r>
              <a:rPr lang="en-US" sz="1500" dirty="0"/>
              <a:t>Happy </a:t>
            </a:r>
            <a:r>
              <a:rPr lang="en-US" sz="1500" dirty="0" smtClean="0"/>
              <a:t>Thanksgiving!</a:t>
            </a:r>
          </a:p>
          <a:p>
            <a:pPr algn="ctr">
              <a:buNone/>
            </a:pPr>
            <a:r>
              <a:rPr lang="en-US" sz="1500" dirty="0" smtClean="0"/>
              <a:t>-Elizabeth A. Elliott</a:t>
            </a:r>
            <a:endParaRPr lang="en-US" sz="1500" dirty="0"/>
          </a:p>
          <a:p>
            <a:pPr algn="ctr">
              <a:buNone/>
            </a:pPr>
            <a:r>
              <a:rPr lang="en-US" sz="1500" dirty="0"/>
              <a:t> </a:t>
            </a:r>
          </a:p>
          <a:p>
            <a:pPr algn="ctr">
              <a:buNone/>
            </a:pPr>
            <a:endParaRPr lang="en-US" sz="1500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I saw you walking, </a:t>
            </a:r>
            <a:br>
              <a:rPr lang="en-US" dirty="0"/>
            </a:br>
            <a:r>
              <a:rPr lang="en-US" dirty="0"/>
              <a:t>the cool night air</a:t>
            </a:r>
            <a:br>
              <a:rPr lang="en-US" dirty="0"/>
            </a:br>
            <a:r>
              <a:rPr lang="en-US" dirty="0"/>
              <a:t>surrounding you</a:t>
            </a:r>
            <a:br>
              <a:rPr lang="en-US" dirty="0"/>
            </a:br>
            <a:endParaRPr lang="en-US" dirty="0"/>
          </a:p>
          <a:p>
            <a:pPr algn="ctr">
              <a:buNone/>
            </a:pPr>
            <a:r>
              <a:rPr lang="en-US" dirty="0"/>
              <a:t>The way you </a:t>
            </a:r>
            <a:br>
              <a:rPr lang="en-US" dirty="0"/>
            </a:br>
            <a:r>
              <a:rPr lang="en-US" dirty="0"/>
              <a:t>wear your hat</a:t>
            </a:r>
            <a:br>
              <a:rPr lang="en-US" dirty="0"/>
            </a:br>
            <a:r>
              <a:rPr lang="en-US" dirty="0"/>
              <a:t>Reminds me of someone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It reminds me of someone</a:t>
            </a:r>
            <a:br>
              <a:rPr lang="en-US" dirty="0"/>
            </a:br>
            <a:r>
              <a:rPr lang="en-US" dirty="0"/>
              <a:t>lost in my childhood memory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Someone who has spoken</a:t>
            </a:r>
            <a:br>
              <a:rPr lang="en-US" dirty="0"/>
            </a:br>
            <a:r>
              <a:rPr lang="en-US" dirty="0"/>
              <a:t>similar words;</a:t>
            </a:r>
            <a:br>
              <a:rPr lang="en-US" dirty="0"/>
            </a:br>
            <a:r>
              <a:rPr lang="en-US" dirty="0"/>
              <a:t>walked in similar ways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The way you </a:t>
            </a:r>
            <a:br>
              <a:rPr lang="en-US" dirty="0"/>
            </a:br>
            <a:r>
              <a:rPr lang="en-US" dirty="0"/>
              <a:t>wear your hat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Makes the memories</a:t>
            </a:r>
            <a:br>
              <a:rPr lang="en-US" dirty="0"/>
            </a:br>
            <a:r>
              <a:rPr lang="en-US" dirty="0"/>
              <a:t>so real.</a:t>
            </a:r>
            <a:br>
              <a:rPr lang="en-US" dirty="0"/>
            </a:b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 smtClean="0"/>
              <a:t>A. Elliott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Rose of Friendship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Friendship is like a rose</a:t>
            </a:r>
          </a:p>
          <a:p>
            <a:pPr algn="ctr">
              <a:buNone/>
            </a:pPr>
            <a:r>
              <a:rPr lang="en-US" dirty="0"/>
              <a:t>Each petal is unique</a:t>
            </a:r>
          </a:p>
          <a:p>
            <a:pPr algn="ctr">
              <a:buNone/>
            </a:pPr>
            <a:r>
              <a:rPr lang="en-US" dirty="0"/>
              <a:t>But they come together to bring</a:t>
            </a:r>
          </a:p>
          <a:p>
            <a:pPr algn="ctr">
              <a:buNone/>
            </a:pPr>
            <a:r>
              <a:rPr lang="en-US" dirty="0"/>
              <a:t>Love and happiness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It share its love and beauty</a:t>
            </a:r>
          </a:p>
          <a:p>
            <a:pPr algn="ctr">
              <a:buNone/>
            </a:pPr>
            <a:r>
              <a:rPr lang="en-US" dirty="0"/>
              <a:t>With the world</a:t>
            </a:r>
          </a:p>
          <a:p>
            <a:pPr algn="ctr">
              <a:buNone/>
            </a:pPr>
            <a:r>
              <a:rPr lang="en-US" dirty="0"/>
              <a:t>And grow stronger every day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Though the thorns may tempt you with unhappiness</a:t>
            </a:r>
          </a:p>
          <a:p>
            <a:pPr algn="ctr">
              <a:buNone/>
            </a:pPr>
            <a:r>
              <a:rPr lang="en-US" dirty="0"/>
              <a:t>Your care with each other will remind you of a</a:t>
            </a:r>
          </a:p>
          <a:p>
            <a:pPr algn="ctr">
              <a:buNone/>
            </a:pPr>
            <a:r>
              <a:rPr lang="en-US" dirty="0"/>
              <a:t>Beautiful rose—friendship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</a:t>
            </a:r>
            <a:r>
              <a:rPr lang="en-US" dirty="0" smtClean="0"/>
              <a:t>A. </a:t>
            </a:r>
            <a:r>
              <a:rPr lang="en-US" dirty="0"/>
              <a:t>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Tough Love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You called it "tough love"</a:t>
            </a:r>
            <a:br>
              <a:rPr lang="en-US" dirty="0"/>
            </a:br>
            <a:r>
              <a:rPr lang="en-US" dirty="0"/>
              <a:t>You said it would be for the best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You called it "tough love"</a:t>
            </a:r>
            <a:br>
              <a:rPr lang="en-US" dirty="0"/>
            </a:br>
            <a:r>
              <a:rPr lang="en-US" dirty="0"/>
              <a:t>Because I had failed the test.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You called it "tough love"</a:t>
            </a:r>
            <a:br>
              <a:rPr lang="en-US" dirty="0"/>
            </a:br>
            <a:r>
              <a:rPr lang="en-US" dirty="0"/>
              <a:t>And left it up to me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To pick up the pieces</a:t>
            </a:r>
            <a:br>
              <a:rPr lang="en-US" dirty="0"/>
            </a:br>
            <a:r>
              <a:rPr lang="en-US" dirty="0"/>
              <a:t>And gather up the rest.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You called it "tough love"</a:t>
            </a:r>
            <a:br>
              <a:rPr lang="en-US" dirty="0"/>
            </a:br>
            <a:r>
              <a:rPr lang="en-US" dirty="0"/>
              <a:t>And said see you later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You called it "tough love"</a:t>
            </a:r>
            <a:br>
              <a:rPr lang="en-US" dirty="0"/>
            </a:br>
            <a:r>
              <a:rPr lang="en-US" dirty="0"/>
              <a:t>leaving me to say later.</a:t>
            </a:r>
            <a:br>
              <a:rPr lang="en-US" dirty="0"/>
            </a:br>
            <a:r>
              <a:rPr lang="en-US" dirty="0"/>
              <a:t>~</a:t>
            </a:r>
            <a:r>
              <a:rPr lang="en-US" dirty="0" err="1"/>
              <a:t>elizabeth</a:t>
            </a:r>
            <a:r>
              <a:rPr lang="en-US" dirty="0"/>
              <a:t> a. </a:t>
            </a:r>
            <a:r>
              <a:rPr lang="en-US" dirty="0" err="1"/>
              <a:t>elliott</a:t>
            </a:r>
            <a:r>
              <a:rPr lang="en-US" dirty="0"/>
              <a:t>, </a:t>
            </a:r>
            <a:r>
              <a:rPr lang="en-US" dirty="0" err="1"/>
              <a:t>osm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This is not something</a:t>
            </a:r>
          </a:p>
          <a:p>
            <a:pPr algn="ctr">
              <a:buNone/>
            </a:pPr>
            <a:r>
              <a:rPr lang="en-US" dirty="0"/>
              <a:t>You should monkey around with</a:t>
            </a:r>
          </a:p>
          <a:p>
            <a:pPr algn="ctr">
              <a:buNone/>
            </a:pPr>
            <a:r>
              <a:rPr lang="en-US" dirty="0"/>
              <a:t>Drinking is not fun.</a:t>
            </a:r>
          </a:p>
          <a:p>
            <a:pPr algn="ctr">
              <a:buNone/>
            </a:pPr>
            <a:r>
              <a:rPr lang="en-US" dirty="0" smtClean="0"/>
              <a:t>~Elizabeth A. Elliott</a:t>
            </a: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Breaking host in hand</a:t>
            </a:r>
          </a:p>
          <a:p>
            <a:pPr algn="ctr">
              <a:buNone/>
            </a:pPr>
            <a:r>
              <a:rPr lang="en-US" dirty="0"/>
              <a:t>Relationship just the same</a:t>
            </a:r>
          </a:p>
          <a:p>
            <a:pPr algn="ctr">
              <a:buNone/>
            </a:pPr>
            <a:r>
              <a:rPr lang="en-US" dirty="0"/>
              <a:t>After testing me.</a:t>
            </a:r>
          </a:p>
          <a:p>
            <a:pPr algn="ctr">
              <a:buNone/>
            </a:pPr>
            <a:r>
              <a:rPr lang="en-US" dirty="0" smtClean="0"/>
              <a:t>~Elizabeth A. Elliott</a:t>
            </a: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Music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Do-your </a:t>
            </a:r>
            <a:r>
              <a:rPr lang="en-US" dirty="0"/>
              <a:t>exercise</a:t>
            </a:r>
          </a:p>
          <a:p>
            <a:pPr algn="ctr">
              <a:buNone/>
            </a:pPr>
            <a:r>
              <a:rPr lang="en-US" dirty="0"/>
              <a:t>Re-peat your words</a:t>
            </a:r>
          </a:p>
          <a:p>
            <a:pPr algn="ctr">
              <a:buNone/>
            </a:pPr>
            <a:r>
              <a:rPr lang="en-US" dirty="0"/>
              <a:t>Mi-</a:t>
            </a:r>
            <a:r>
              <a:rPr lang="en-US" dirty="0" err="1"/>
              <a:t>nd</a:t>
            </a:r>
            <a:r>
              <a:rPr lang="en-US" dirty="0"/>
              <a:t> your own business</a:t>
            </a:r>
          </a:p>
          <a:p>
            <a:pPr algn="ctr">
              <a:buNone/>
            </a:pPr>
            <a:r>
              <a:rPr lang="en-US" dirty="0" err="1"/>
              <a:t>Fa</a:t>
            </a:r>
            <a:r>
              <a:rPr lang="en-US" dirty="0"/>
              <a:t>-x in your homework</a:t>
            </a:r>
          </a:p>
          <a:p>
            <a:pPr algn="ctr">
              <a:buNone/>
            </a:pPr>
            <a:r>
              <a:rPr lang="en-US" dirty="0"/>
              <a:t>So-</a:t>
            </a:r>
            <a:r>
              <a:rPr lang="en-US" dirty="0" err="1"/>
              <a:t>ng</a:t>
            </a:r>
            <a:r>
              <a:rPr lang="en-US" dirty="0"/>
              <a:t> of praise</a:t>
            </a:r>
          </a:p>
          <a:p>
            <a:pPr algn="ctr">
              <a:buNone/>
            </a:pPr>
            <a:r>
              <a:rPr lang="en-US" dirty="0"/>
              <a:t>Ti-e your shoes</a:t>
            </a:r>
          </a:p>
          <a:p>
            <a:pPr algn="ctr">
              <a:buNone/>
            </a:pPr>
            <a:r>
              <a:rPr lang="en-US" dirty="0"/>
              <a:t>Do-your best.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 smtClean="0"/>
              <a:t>Love </a:t>
            </a:r>
            <a:r>
              <a:rPr lang="en-US" dirty="0"/>
              <a:t>is being</a:t>
            </a:r>
          </a:p>
          <a:p>
            <a:pPr algn="ctr">
              <a:buNone/>
            </a:pPr>
            <a:r>
              <a:rPr lang="en-US" dirty="0"/>
              <a:t>Happy to give,</a:t>
            </a:r>
          </a:p>
          <a:p>
            <a:pPr algn="ctr">
              <a:buNone/>
            </a:pPr>
            <a:r>
              <a:rPr lang="en-US" dirty="0"/>
              <a:t>Happy to life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Love is like a bird</a:t>
            </a:r>
          </a:p>
          <a:p>
            <a:pPr algn="ctr">
              <a:buNone/>
            </a:pPr>
            <a:r>
              <a:rPr lang="en-US" dirty="0"/>
              <a:t>Spreading its wings</a:t>
            </a:r>
          </a:p>
          <a:p>
            <a:pPr algn="ctr">
              <a:buNone/>
            </a:pPr>
            <a:r>
              <a:rPr lang="en-US" dirty="0"/>
              <a:t>Above the land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Love spreads</a:t>
            </a:r>
          </a:p>
          <a:p>
            <a:pPr algn="ctr">
              <a:buNone/>
            </a:pPr>
            <a:r>
              <a:rPr lang="en-US" dirty="0"/>
              <a:t>Across the world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But no matter</a:t>
            </a:r>
          </a:p>
          <a:p>
            <a:pPr algn="ctr">
              <a:buNone/>
            </a:pPr>
            <a:r>
              <a:rPr lang="en-US" dirty="0"/>
              <a:t>How far it goes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It will never</a:t>
            </a:r>
          </a:p>
          <a:p>
            <a:pPr algn="ctr">
              <a:buNone/>
            </a:pPr>
            <a:r>
              <a:rPr lang="en-US" dirty="0"/>
              <a:t>Run out</a:t>
            </a: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Birds fly high</a:t>
            </a:r>
          </a:p>
          <a:p>
            <a:pPr algn="ctr">
              <a:buNone/>
            </a:pPr>
            <a:r>
              <a:rPr lang="en-US" dirty="0"/>
              <a:t>Birds fly low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Birds keep watch</a:t>
            </a:r>
          </a:p>
          <a:p>
            <a:pPr algn="ctr">
              <a:buNone/>
            </a:pPr>
            <a:r>
              <a:rPr lang="en-US" dirty="0"/>
              <a:t>On things below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If one bird gets hurt</a:t>
            </a:r>
          </a:p>
          <a:p>
            <a:pPr algn="ctr">
              <a:buNone/>
            </a:pPr>
            <a:r>
              <a:rPr lang="en-US" dirty="0"/>
              <a:t>It loudly chirps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To make everyone above</a:t>
            </a:r>
          </a:p>
          <a:p>
            <a:pPr algn="ctr">
              <a:buNone/>
            </a:pPr>
            <a:r>
              <a:rPr lang="en-US" dirty="0"/>
              <a:t>Know what’s going on below.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birds come down</a:t>
            </a:r>
          </a:p>
          <a:p>
            <a:pPr algn="ctr">
              <a:buNone/>
            </a:pPr>
            <a:r>
              <a:rPr lang="en-US" dirty="0"/>
              <a:t>In groups of five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To make sure</a:t>
            </a:r>
          </a:p>
          <a:p>
            <a:pPr algn="ctr">
              <a:buNone/>
            </a:pPr>
            <a:r>
              <a:rPr lang="en-US" dirty="0"/>
              <a:t>The other one is still alive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And though this continues</a:t>
            </a:r>
          </a:p>
          <a:p>
            <a:pPr algn="ctr">
              <a:buNone/>
            </a:pPr>
            <a:r>
              <a:rPr lang="en-US" dirty="0"/>
              <a:t>Day after day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little inured bird</a:t>
            </a:r>
          </a:p>
          <a:p>
            <a:pPr algn="ctr">
              <a:buNone/>
            </a:pPr>
            <a:r>
              <a:rPr lang="en-US" dirty="0"/>
              <a:t>Soon flies away. 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/>
              <a:t>Why </a:t>
            </a:r>
            <a:r>
              <a:rPr lang="en-US" dirty="0"/>
              <a:t>are birds</a:t>
            </a:r>
          </a:p>
          <a:p>
            <a:pPr algn="ctr">
              <a:buNone/>
            </a:pPr>
            <a:r>
              <a:rPr lang="en-US" dirty="0"/>
              <a:t>Flying in the sky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Why is there pollution</a:t>
            </a:r>
          </a:p>
          <a:p>
            <a:pPr algn="ctr">
              <a:buNone/>
            </a:pPr>
            <a:r>
              <a:rPr lang="en-US" dirty="0"/>
              <a:t>And floating garbage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Why are there times</a:t>
            </a:r>
          </a:p>
          <a:p>
            <a:pPr algn="ctr">
              <a:buNone/>
            </a:pPr>
            <a:r>
              <a:rPr lang="en-US" dirty="0"/>
              <a:t>When you feel nobody’s home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Why is there the sun</a:t>
            </a:r>
          </a:p>
          <a:p>
            <a:pPr algn="ctr">
              <a:buNone/>
            </a:pPr>
            <a:r>
              <a:rPr lang="en-US" dirty="0"/>
              <a:t>And the moon and stars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Why? 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Friend?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A </a:t>
            </a:r>
            <a:r>
              <a:rPr lang="en-US" dirty="0"/>
              <a:t>friend sees past</a:t>
            </a:r>
          </a:p>
          <a:p>
            <a:pPr algn="ctr">
              <a:buNone/>
            </a:pPr>
            <a:r>
              <a:rPr lang="en-US" dirty="0"/>
              <a:t> The smiles and laughs</a:t>
            </a:r>
          </a:p>
          <a:p>
            <a:pPr algn="ctr">
              <a:buNone/>
            </a:pPr>
            <a:r>
              <a:rPr lang="en-US" dirty="0"/>
              <a:t>To dry the fallen tears.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 </a:t>
            </a:r>
            <a:r>
              <a:rPr lang="en-US" dirty="0"/>
              <a:t>friend is one who</a:t>
            </a:r>
          </a:p>
          <a:p>
            <a:pPr algn="ctr">
              <a:buNone/>
            </a:pPr>
            <a:r>
              <a:rPr lang="en-US" dirty="0"/>
              <a:t>Enters your heart</a:t>
            </a:r>
          </a:p>
          <a:p>
            <a:pPr algn="ctr">
              <a:buNone/>
            </a:pPr>
            <a:r>
              <a:rPr lang="en-US" dirty="0"/>
              <a:t>And stays for all your years.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 friend keeps your secrets</a:t>
            </a:r>
          </a:p>
          <a:p>
            <a:pPr algn="ctr">
              <a:buNone/>
            </a:pPr>
            <a:r>
              <a:rPr lang="en-US" dirty="0"/>
              <a:t>And doesn’t judge your thoughts.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 </a:t>
            </a:r>
            <a:r>
              <a:rPr lang="en-US" dirty="0"/>
              <a:t>friend may surprise you</a:t>
            </a:r>
          </a:p>
          <a:p>
            <a:pPr algn="ctr">
              <a:buNone/>
            </a:pPr>
            <a:r>
              <a:rPr lang="en-US" dirty="0"/>
              <a:t>With a bouquet of forget-me-nots.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 friend is there in good times and bad.</a:t>
            </a:r>
          </a:p>
          <a:p>
            <a:pPr algn="ctr">
              <a:buNone/>
            </a:pPr>
            <a:r>
              <a:rPr lang="en-US" dirty="0"/>
              <a:t>A friend will bring you comfort</a:t>
            </a:r>
          </a:p>
          <a:p>
            <a:pPr algn="ctr">
              <a:buNone/>
            </a:pPr>
            <a:r>
              <a:rPr lang="en-US" dirty="0"/>
              <a:t>Whether weary, happy or sad.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</a:t>
            </a:r>
            <a:r>
              <a:rPr lang="en-US" dirty="0" smtClean="0"/>
              <a:t>Elizabeth A. Elliott</a:t>
            </a: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Rocky 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Though </a:t>
            </a:r>
            <a:r>
              <a:rPr lang="en-US" dirty="0"/>
              <a:t>the road you’re on seems rocky</a:t>
            </a:r>
          </a:p>
          <a:p>
            <a:pPr algn="ctr">
              <a:buNone/>
            </a:pPr>
            <a:r>
              <a:rPr lang="en-US" dirty="0"/>
              <a:t>Never forget you have support.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 </a:t>
            </a:r>
            <a:r>
              <a:rPr lang="en-US" dirty="0"/>
              <a:t>know things haven’t been easy</a:t>
            </a:r>
          </a:p>
          <a:p>
            <a:pPr algn="ctr">
              <a:buNone/>
            </a:pPr>
            <a:r>
              <a:rPr lang="en-US" dirty="0"/>
              <a:t>For you for it may seem an eternity.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But </a:t>
            </a:r>
            <a:r>
              <a:rPr lang="en-US" dirty="0"/>
              <a:t>I am here to tell you,</a:t>
            </a:r>
          </a:p>
          <a:p>
            <a:pPr algn="ctr">
              <a:buNone/>
            </a:pPr>
            <a:r>
              <a:rPr lang="en-US" dirty="0"/>
              <a:t>It will only last a brief time.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I’m </a:t>
            </a:r>
            <a:r>
              <a:rPr lang="en-US" dirty="0"/>
              <a:t>always going to be here</a:t>
            </a:r>
          </a:p>
          <a:p>
            <a:pPr algn="ctr">
              <a:buNone/>
            </a:pPr>
            <a:r>
              <a:rPr lang="en-US" dirty="0"/>
              <a:t>With a shoulder to cry on</a:t>
            </a:r>
          </a:p>
          <a:p>
            <a:pPr algn="ctr">
              <a:buNone/>
            </a:pPr>
            <a:r>
              <a:rPr lang="en-US" dirty="0"/>
              <a:t>And a hand to life your head.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The </a:t>
            </a:r>
            <a:r>
              <a:rPr lang="en-US" dirty="0"/>
              <a:t>path of life can be difficult</a:t>
            </a:r>
          </a:p>
          <a:p>
            <a:pPr algn="ctr">
              <a:buNone/>
            </a:pPr>
            <a:r>
              <a:rPr lang="en-US" dirty="0"/>
              <a:t>And often discouraging.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But </a:t>
            </a:r>
            <a:r>
              <a:rPr lang="en-US" dirty="0"/>
              <a:t>never let things </a:t>
            </a:r>
          </a:p>
          <a:p>
            <a:pPr algn="ctr">
              <a:buNone/>
            </a:pPr>
            <a:r>
              <a:rPr lang="en-US" dirty="0"/>
              <a:t>Get too much for you.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can call on me</a:t>
            </a:r>
          </a:p>
          <a:p>
            <a:pPr algn="ctr">
              <a:buNone/>
            </a:pPr>
            <a:r>
              <a:rPr lang="en-US" dirty="0"/>
              <a:t>Whenever you need</a:t>
            </a:r>
          </a:p>
          <a:p>
            <a:pPr algn="ctr">
              <a:buNone/>
            </a:pPr>
            <a:r>
              <a:rPr lang="en-US" dirty="0"/>
              <a:t>And I’ll help you</a:t>
            </a:r>
          </a:p>
          <a:p>
            <a:pPr algn="ctr">
              <a:buNone/>
            </a:pPr>
            <a:r>
              <a:rPr lang="en-US" dirty="0"/>
              <a:t>Get through this difficult time.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Parents’ 25</a:t>
            </a:r>
            <a:r>
              <a:rPr lang="en-US" baseline="30000" dirty="0" smtClean="0"/>
              <a:t>th</a:t>
            </a:r>
            <a:r>
              <a:rPr lang="en-US" dirty="0" smtClean="0"/>
              <a:t> Wedding Anniversary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As you celebrate the anniversary</a:t>
            </a:r>
          </a:p>
          <a:p>
            <a:pPr algn="ctr">
              <a:buNone/>
            </a:pPr>
            <a:r>
              <a:rPr lang="en-US" dirty="0"/>
              <a:t>Of your marriage 25 years ago,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 </a:t>
            </a:r>
            <a:r>
              <a:rPr lang="en-US" dirty="0"/>
              <a:t>want you to know what an example</a:t>
            </a:r>
          </a:p>
          <a:p>
            <a:pPr algn="ctr">
              <a:buNone/>
            </a:pPr>
            <a:r>
              <a:rPr lang="en-US" dirty="0"/>
              <a:t>You have been to me.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have been models of what love</a:t>
            </a:r>
          </a:p>
          <a:p>
            <a:pPr algn="ctr">
              <a:buNone/>
            </a:pPr>
            <a:r>
              <a:rPr lang="en-US" dirty="0"/>
              <a:t>Is supposed to be</a:t>
            </a:r>
          </a:p>
          <a:p>
            <a:pPr algn="ctr">
              <a:buNone/>
            </a:pPr>
            <a:r>
              <a:rPr lang="en-US" dirty="0"/>
              <a:t>And how a marriage is to work.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Congratulations </a:t>
            </a:r>
            <a:r>
              <a:rPr lang="en-US" dirty="0"/>
              <a:t>on your anniversary day.</a:t>
            </a:r>
          </a:p>
          <a:p>
            <a:pPr algn="ctr">
              <a:buNone/>
            </a:pPr>
            <a:r>
              <a:rPr lang="en-US" dirty="0"/>
              <a:t>I wish you much happiness this and every day.</a:t>
            </a:r>
          </a:p>
          <a:p>
            <a:pPr algn="ctr">
              <a:buNone/>
            </a:pPr>
            <a:r>
              <a:rPr lang="en-US" dirty="0"/>
              <a:t> </a:t>
            </a: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One eye opened, the other closed</a:t>
            </a:r>
          </a:p>
          <a:p>
            <a:pPr algn="ctr">
              <a:buNone/>
            </a:pPr>
            <a:r>
              <a:rPr lang="en-US" dirty="0"/>
              <a:t>Scared to come out of the safety of the eyelids;</a:t>
            </a:r>
          </a:p>
          <a:p>
            <a:pPr algn="ctr">
              <a:buNone/>
            </a:pPr>
            <a:r>
              <a:rPr lang="en-US" dirty="0"/>
              <a:t>The safety of dreams.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open eye scans for safety—is it really to be found?</a:t>
            </a:r>
          </a:p>
          <a:p>
            <a:pPr algn="ctr">
              <a:buNone/>
            </a:pPr>
            <a:r>
              <a:rPr lang="en-US" dirty="0"/>
              <a:t>Among violent screams and gunshots?</a:t>
            </a:r>
          </a:p>
          <a:p>
            <a:pPr algn="ctr">
              <a:buNone/>
            </a:pPr>
            <a:r>
              <a:rPr lang="en-US" dirty="0"/>
              <a:t>Among shattered dreams and the spread of life?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open eye wants to escape to the world of dreams,</a:t>
            </a:r>
          </a:p>
          <a:p>
            <a:pPr algn="ctr">
              <a:buNone/>
            </a:pPr>
            <a:r>
              <a:rPr lang="en-US" dirty="0"/>
              <a:t>Where emotions don’t get you in trouble</a:t>
            </a:r>
          </a:p>
          <a:p>
            <a:pPr algn="ctr">
              <a:buNone/>
            </a:pPr>
            <a:r>
              <a:rPr lang="en-US" dirty="0"/>
              <a:t>Where fright is something you can control.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open eye doesn’t want to see, but understands its role.</a:t>
            </a:r>
          </a:p>
          <a:p>
            <a:pPr algn="ctr">
              <a:buNone/>
            </a:pPr>
            <a:r>
              <a:rPr lang="en-US" dirty="0"/>
              <a:t>Maybe it can see the way—the way back to dreams.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Apology to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I </a:t>
            </a:r>
            <a:r>
              <a:rPr lang="en-US" dirty="0"/>
              <a:t>know it seems like a hundred years</a:t>
            </a:r>
          </a:p>
          <a:p>
            <a:pPr algn="ctr">
              <a:buNone/>
            </a:pPr>
            <a:r>
              <a:rPr lang="en-US" dirty="0"/>
              <a:t>Since last we were able to talk</a:t>
            </a:r>
          </a:p>
          <a:p>
            <a:pPr algn="ctr">
              <a:buNone/>
            </a:pPr>
            <a:r>
              <a:rPr lang="en-US" dirty="0"/>
              <a:t>But I am sorry I haven’t been in touch.</a:t>
            </a:r>
          </a:p>
          <a:p>
            <a:pPr algn="ctr">
              <a:buNone/>
            </a:pPr>
            <a:r>
              <a:rPr lang="en-US" dirty="0"/>
              <a:t>The silence adds distance to the miles </a:t>
            </a:r>
          </a:p>
          <a:p>
            <a:pPr algn="ctr">
              <a:buNone/>
            </a:pPr>
            <a:r>
              <a:rPr lang="en-US" dirty="0"/>
              <a:t>We’re apart, </a:t>
            </a:r>
            <a:r>
              <a:rPr lang="en-US" dirty="0" smtClean="0"/>
              <a:t>but </a:t>
            </a:r>
            <a:r>
              <a:rPr lang="en-US" dirty="0"/>
              <a:t>it isn’t really</a:t>
            </a:r>
          </a:p>
          <a:p>
            <a:pPr algn="ctr">
              <a:buNone/>
            </a:pPr>
            <a:r>
              <a:rPr lang="en-US" dirty="0"/>
              <a:t>A reason to not be in touch.</a:t>
            </a:r>
          </a:p>
          <a:p>
            <a:pPr algn="ctr">
              <a:buNone/>
            </a:pPr>
            <a:r>
              <a:rPr lang="en-US" dirty="0"/>
              <a:t>So consider this card one way</a:t>
            </a:r>
          </a:p>
          <a:p>
            <a:pPr algn="ctr">
              <a:buNone/>
            </a:pPr>
            <a:r>
              <a:rPr lang="en-US" dirty="0"/>
              <a:t>Of me saying’ Hey, lets keep in touch!”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Happy 50</a:t>
            </a:r>
            <a:r>
              <a:rPr lang="en-US" baseline="30000" dirty="0" smtClean="0"/>
              <a:t>th</a:t>
            </a:r>
            <a:r>
              <a:rPr lang="en-US" dirty="0" smtClean="0"/>
              <a:t> Birthday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/>
              <a:t>Happy 50</a:t>
            </a:r>
            <a:r>
              <a:rPr lang="en-US" baseline="30000" dirty="0"/>
              <a:t>th</a:t>
            </a:r>
            <a:r>
              <a:rPr lang="en-US" dirty="0"/>
              <a:t> birthday</a:t>
            </a:r>
          </a:p>
          <a:p>
            <a:pPr algn="ctr">
              <a:buNone/>
            </a:pPr>
            <a:r>
              <a:rPr lang="en-US" dirty="0"/>
              <a:t>To a dear friend of mine</a:t>
            </a:r>
          </a:p>
          <a:p>
            <a:pPr algn="ctr">
              <a:buNone/>
            </a:pPr>
            <a:r>
              <a:rPr lang="en-US" dirty="0"/>
              <a:t>I can’t believe how time flies</a:t>
            </a:r>
          </a:p>
          <a:p>
            <a:pPr algn="ctr">
              <a:buNone/>
            </a:pPr>
            <a:r>
              <a:rPr lang="en-US" dirty="0"/>
              <a:t>When you’re having fun!</a:t>
            </a:r>
          </a:p>
          <a:p>
            <a:pPr algn="ctr">
              <a:buNone/>
            </a:pPr>
            <a:r>
              <a:rPr lang="en-US" dirty="0"/>
              <a:t>Though you may be a year older</a:t>
            </a:r>
          </a:p>
          <a:p>
            <a:pPr algn="ctr">
              <a:buNone/>
            </a:pPr>
            <a:r>
              <a:rPr lang="en-US" dirty="0"/>
              <a:t>I will always look younger!</a:t>
            </a:r>
          </a:p>
          <a:p>
            <a:pPr algn="ctr">
              <a:buNone/>
            </a:pPr>
            <a:r>
              <a:rPr lang="en-US" dirty="0"/>
              <a:t>Happy 50</a:t>
            </a:r>
            <a:r>
              <a:rPr lang="en-US" baseline="30000" dirty="0"/>
              <a:t>th</a:t>
            </a:r>
            <a:r>
              <a:rPr lang="en-US" dirty="0"/>
              <a:t> Birthday</a:t>
            </a:r>
            <a:r>
              <a:rPr lang="en-US" dirty="0" smtClean="0"/>
              <a:t>!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Mother’s 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</a:t>
            </a:r>
            <a:r>
              <a:rPr lang="en-US" dirty="0"/>
              <a:t>bond between</a:t>
            </a:r>
          </a:p>
          <a:p>
            <a:pPr algn="ctr">
              <a:buNone/>
            </a:pPr>
            <a:r>
              <a:rPr lang="en-US" dirty="0"/>
              <a:t>A mother and child</a:t>
            </a:r>
          </a:p>
          <a:p>
            <a:pPr algn="ctr">
              <a:buNone/>
            </a:pPr>
            <a:r>
              <a:rPr lang="en-US" dirty="0"/>
              <a:t>Is stronger than any glue.</a:t>
            </a:r>
          </a:p>
          <a:p>
            <a:pPr algn="ctr">
              <a:buNone/>
            </a:pPr>
            <a:r>
              <a:rPr lang="en-US" dirty="0"/>
              <a:t>That’s why your children</a:t>
            </a:r>
          </a:p>
          <a:p>
            <a:pPr algn="ctr">
              <a:buNone/>
            </a:pPr>
            <a:r>
              <a:rPr lang="en-US" dirty="0"/>
              <a:t>Have a great love for you. 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Behind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 smtClean="0"/>
              <a:t>You-in </a:t>
            </a:r>
            <a:r>
              <a:rPr lang="en-US" dirty="0"/>
              <a:t>your new life</a:t>
            </a:r>
          </a:p>
          <a:p>
            <a:pPr algn="ctr">
              <a:buNone/>
            </a:pPr>
            <a:r>
              <a:rPr lang="en-US" dirty="0"/>
              <a:t>Me-in the one you left behind.</a:t>
            </a:r>
          </a:p>
          <a:p>
            <a:pPr algn="ctr">
              <a:buNone/>
            </a:pPr>
            <a:r>
              <a:rPr lang="en-US" dirty="0"/>
              <a:t>Wondering where I fit in</a:t>
            </a:r>
          </a:p>
          <a:p>
            <a:pPr algn="ctr">
              <a:buNone/>
            </a:pPr>
            <a:r>
              <a:rPr lang="en-US" dirty="0"/>
              <a:t>This broken puzzle.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Not knowing what to say</a:t>
            </a:r>
          </a:p>
          <a:p>
            <a:pPr algn="ctr">
              <a:buNone/>
            </a:pPr>
            <a:r>
              <a:rPr lang="en-US" dirty="0"/>
              <a:t>I pretend everything’s all right.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Feeling my heart ache</a:t>
            </a:r>
          </a:p>
          <a:p>
            <a:pPr algn="ctr">
              <a:buNone/>
            </a:pPr>
            <a:r>
              <a:rPr lang="en-US" dirty="0"/>
              <a:t>Wanting back that sun</a:t>
            </a:r>
          </a:p>
          <a:p>
            <a:pPr algn="ctr">
              <a:buNone/>
            </a:pPr>
            <a:r>
              <a:rPr lang="en-US" dirty="0"/>
              <a:t>That shone so bright.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What is the purpose of such</a:t>
            </a:r>
          </a:p>
          <a:p>
            <a:pPr algn="ctr">
              <a:buNone/>
            </a:pPr>
            <a:r>
              <a:rPr lang="en-US" dirty="0"/>
              <a:t>Pain, such agony?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To make me stronger?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  <a:r>
              <a:rPr lang="en-US" dirty="0" smtClean="0"/>
              <a:t>Each </a:t>
            </a:r>
            <a:r>
              <a:rPr lang="en-US" dirty="0"/>
              <a:t>ray of light</a:t>
            </a:r>
          </a:p>
          <a:p>
            <a:pPr algn="ctr">
              <a:buNone/>
            </a:pPr>
            <a:r>
              <a:rPr lang="en-US" dirty="0"/>
              <a:t>Shines down</a:t>
            </a:r>
          </a:p>
          <a:p>
            <a:pPr algn="ctr">
              <a:buNone/>
            </a:pPr>
            <a:r>
              <a:rPr lang="en-US" dirty="0"/>
              <a:t>With compassion,</a:t>
            </a:r>
          </a:p>
          <a:p>
            <a:pPr algn="ctr">
              <a:buNone/>
            </a:pPr>
            <a:r>
              <a:rPr lang="en-US" dirty="0"/>
              <a:t>Care and might.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Breaking through the</a:t>
            </a:r>
          </a:p>
          <a:p>
            <a:pPr algn="ctr">
              <a:buNone/>
            </a:pPr>
            <a:r>
              <a:rPr lang="en-US" dirty="0"/>
              <a:t>Darkness</a:t>
            </a:r>
          </a:p>
          <a:p>
            <a:pPr algn="ctr">
              <a:buNone/>
            </a:pPr>
            <a:r>
              <a:rPr lang="en-US" dirty="0"/>
              <a:t>Wipe away tears </a:t>
            </a:r>
          </a:p>
          <a:p>
            <a:pPr algn="ctr">
              <a:buNone/>
            </a:pPr>
            <a:r>
              <a:rPr lang="en-US" dirty="0"/>
              <a:t>Of utter starkness.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Each ray of light</a:t>
            </a:r>
          </a:p>
          <a:p>
            <a:pPr algn="ctr">
              <a:buNone/>
            </a:pPr>
            <a:r>
              <a:rPr lang="en-US" dirty="0"/>
              <a:t>Welcomes us</a:t>
            </a:r>
          </a:p>
          <a:p>
            <a:pPr algn="ctr">
              <a:buNone/>
            </a:pPr>
            <a:r>
              <a:rPr lang="en-US" dirty="0"/>
              <a:t>Into your warms;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Reminds us of a place in</a:t>
            </a:r>
          </a:p>
          <a:p>
            <a:pPr algn="ctr">
              <a:buNone/>
            </a:pPr>
            <a:r>
              <a:rPr lang="en-US" dirty="0"/>
              <a:t>This world of</a:t>
            </a:r>
          </a:p>
          <a:p>
            <a:pPr algn="ctr">
              <a:buNone/>
            </a:pPr>
            <a:r>
              <a:rPr lang="en-US" dirty="0"/>
              <a:t>Dangers harms.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Meant to spread your love</a:t>
            </a:r>
          </a:p>
          <a:p>
            <a:pPr algn="ctr">
              <a:buNone/>
            </a:pPr>
            <a:r>
              <a:rPr lang="en-US" dirty="0"/>
              <a:t>Like the sun</a:t>
            </a:r>
          </a:p>
          <a:p>
            <a:pPr algn="ctr">
              <a:buNone/>
            </a:pPr>
            <a:r>
              <a:rPr lang="en-US" dirty="0"/>
              <a:t>Gives of its light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Oh, God</a:t>
            </a:r>
          </a:p>
          <a:p>
            <a:pPr algn="ctr">
              <a:buNone/>
            </a:pPr>
            <a:r>
              <a:rPr lang="en-US" dirty="0"/>
              <a:t>Warm us with each ray of light.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Precious </a:t>
            </a:r>
            <a:r>
              <a:rPr lang="en-US" dirty="0"/>
              <a:t>little bud</a:t>
            </a:r>
          </a:p>
          <a:p>
            <a:pPr algn="ctr">
              <a:buNone/>
            </a:pPr>
            <a:r>
              <a:rPr lang="en-US" dirty="0"/>
              <a:t>Opening eyes to the world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Offering a glimpse</a:t>
            </a:r>
          </a:p>
          <a:p>
            <a:pPr algn="ctr">
              <a:buNone/>
            </a:pPr>
            <a:r>
              <a:rPr lang="en-US" dirty="0"/>
              <a:t>Of Heaven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Through your immense beauty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Peel back the petal</a:t>
            </a:r>
          </a:p>
          <a:p>
            <a:pPr algn="ctr">
              <a:buNone/>
            </a:pPr>
            <a:r>
              <a:rPr lang="en-US" dirty="0"/>
              <a:t>To reveal the heart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Show the love deep inside</a:t>
            </a:r>
          </a:p>
          <a:p>
            <a:pPr algn="ctr">
              <a:buNone/>
            </a:pPr>
            <a:r>
              <a:rPr lang="en-US" dirty="0"/>
              <a:t>No pain penetrates the shield</a:t>
            </a:r>
          </a:p>
          <a:p>
            <a:pPr algn="ctr">
              <a:buNone/>
            </a:pPr>
            <a:r>
              <a:rPr lang="en-US" dirty="0"/>
              <a:t>Of the perfect petals.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Farewell Dear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The time has come to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say </a:t>
            </a:r>
            <a:r>
              <a:rPr lang="en-US" dirty="0"/>
              <a:t>good-bye</a:t>
            </a:r>
          </a:p>
          <a:p>
            <a:pPr algn="ctr">
              <a:buNone/>
            </a:pPr>
            <a:r>
              <a:rPr lang="en-US" dirty="0"/>
              <a:t>But not without much ado,</a:t>
            </a:r>
          </a:p>
          <a:p>
            <a:pPr algn="ctr">
              <a:buNone/>
            </a:pPr>
            <a:r>
              <a:rPr lang="en-US" dirty="0"/>
              <a:t>We want you to know how much</a:t>
            </a:r>
          </a:p>
          <a:p>
            <a:pPr algn="ctr">
              <a:buNone/>
            </a:pPr>
            <a:r>
              <a:rPr lang="en-US" dirty="0"/>
              <a:t>We all love you.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You’ve touched our hearts</a:t>
            </a:r>
          </a:p>
          <a:p>
            <a:pPr algn="ctr">
              <a:buNone/>
            </a:pPr>
            <a:r>
              <a:rPr lang="en-US" dirty="0"/>
              <a:t>And changed our lives.</a:t>
            </a:r>
          </a:p>
          <a:p>
            <a:pPr algn="ctr">
              <a:buNone/>
            </a:pPr>
            <a:r>
              <a:rPr lang="en-US" dirty="0"/>
              <a:t>Though you may leave,</a:t>
            </a:r>
          </a:p>
          <a:p>
            <a:pPr algn="ctr">
              <a:buNone/>
            </a:pPr>
            <a:r>
              <a:rPr lang="en-US" dirty="0"/>
              <a:t>The memory survives.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You’ve brought poetry</a:t>
            </a:r>
          </a:p>
          <a:p>
            <a:pPr algn="ctr">
              <a:buNone/>
            </a:pPr>
            <a:r>
              <a:rPr lang="en-US" dirty="0"/>
              <a:t>To our minds,</a:t>
            </a:r>
          </a:p>
          <a:p>
            <a:pPr algn="ctr">
              <a:buNone/>
            </a:pPr>
            <a:r>
              <a:rPr lang="en-US" dirty="0"/>
              <a:t>Prayers to our tongues</a:t>
            </a:r>
          </a:p>
          <a:p>
            <a:pPr algn="ctr">
              <a:buNone/>
            </a:pPr>
            <a:r>
              <a:rPr lang="en-US" dirty="0"/>
              <a:t>And inspiration to our hearts.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As we say good-bye dear friend</a:t>
            </a:r>
          </a:p>
          <a:p>
            <a:pPr algn="ctr">
              <a:buNone/>
            </a:pPr>
            <a:r>
              <a:rPr lang="en-US" dirty="0"/>
              <a:t>We wish you the best,</a:t>
            </a:r>
          </a:p>
          <a:p>
            <a:pPr algn="ctr">
              <a:buNone/>
            </a:pPr>
            <a:r>
              <a:rPr lang="en-US" dirty="0"/>
              <a:t>For with your friendship</a:t>
            </a:r>
          </a:p>
          <a:p>
            <a:pPr algn="ctr">
              <a:buNone/>
            </a:pPr>
            <a:r>
              <a:rPr lang="en-US" dirty="0"/>
              <a:t>We have been truly blessed.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Peace be with you</a:t>
            </a:r>
          </a:p>
          <a:p>
            <a:pPr algn="ctr">
              <a:buNone/>
            </a:pPr>
            <a:r>
              <a:rPr lang="en-US" dirty="0"/>
              <a:t>On your way</a:t>
            </a:r>
          </a:p>
          <a:p>
            <a:pPr algn="ctr">
              <a:buNone/>
            </a:pPr>
            <a:r>
              <a:rPr lang="en-US" dirty="0"/>
              <a:t>And may the Lord bless you</a:t>
            </a:r>
          </a:p>
          <a:p>
            <a:pPr algn="ctr">
              <a:buNone/>
            </a:pPr>
            <a:r>
              <a:rPr lang="en-US" dirty="0"/>
              <a:t>All of your days.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</a:t>
            </a:r>
            <a:r>
              <a:rPr lang="en-US" dirty="0"/>
              <a:t>for John P. Fitzgibbons, SJ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</a:t>
            </a:r>
            <a:r>
              <a:rPr lang="en-US" dirty="0" smtClean="0"/>
              <a:t>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I feel alone</a:t>
            </a:r>
          </a:p>
          <a:p>
            <a:pPr algn="ctr">
              <a:buNone/>
            </a:pPr>
            <a:r>
              <a:rPr lang="en-US" dirty="0"/>
              <a:t>Though I am surrounded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feel afraid</a:t>
            </a:r>
          </a:p>
          <a:p>
            <a:pPr algn="ctr">
              <a:buNone/>
            </a:pPr>
            <a:r>
              <a:rPr lang="en-US" dirty="0"/>
              <a:t>Though I have the comfort</a:t>
            </a:r>
          </a:p>
          <a:p>
            <a:pPr algn="ctr">
              <a:buNone/>
            </a:pPr>
            <a:r>
              <a:rPr lang="en-US" dirty="0"/>
              <a:t>Of people who love me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feel alone</a:t>
            </a:r>
          </a:p>
          <a:p>
            <a:pPr algn="ctr">
              <a:buNone/>
            </a:pPr>
            <a:r>
              <a:rPr lang="en-US" dirty="0"/>
              <a:t>Though I am surrounded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Trapped in my mind</a:t>
            </a:r>
          </a:p>
          <a:p>
            <a:pPr algn="ctr">
              <a:buNone/>
            </a:pPr>
            <a:r>
              <a:rPr lang="en-US" dirty="0"/>
              <a:t>Afraid of what I might find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search for the hope</a:t>
            </a:r>
          </a:p>
          <a:p>
            <a:pPr algn="ctr">
              <a:buNone/>
            </a:pPr>
            <a:r>
              <a:rPr lang="en-US" dirty="0"/>
              <a:t>That someday I might float</a:t>
            </a:r>
          </a:p>
          <a:p>
            <a:pPr algn="ctr">
              <a:buNone/>
            </a:pPr>
            <a:r>
              <a:rPr lang="en-US" dirty="0"/>
              <a:t>Above to the place called love</a:t>
            </a:r>
            <a:r>
              <a:rPr lang="en-US" dirty="0" smtClean="0"/>
              <a:t>.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No matter where I am</a:t>
            </a:r>
          </a:p>
          <a:p>
            <a:pPr algn="ctr">
              <a:buNone/>
            </a:pPr>
            <a:r>
              <a:rPr lang="en-US" dirty="0"/>
              <a:t>Or what I’m doing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I’m in the way.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When I try to help people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They tell me to go away.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try to help around</a:t>
            </a:r>
          </a:p>
          <a:p>
            <a:pPr algn="ctr">
              <a:buNone/>
            </a:pPr>
            <a:r>
              <a:rPr lang="en-US" dirty="0"/>
              <a:t>And nothing comes out right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No wonder I’m in the way.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Girl Behind the Flute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her voice is one with the flute</a:t>
            </a:r>
          </a:p>
          <a:p>
            <a:pPr algn="ctr">
              <a:buNone/>
            </a:pPr>
            <a:r>
              <a:rPr lang="en-US" dirty="0"/>
              <a:t>though separate she wants it to be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notes of her life play on</a:t>
            </a:r>
          </a:p>
          <a:p>
            <a:pPr algn="ctr">
              <a:buNone/>
            </a:pPr>
            <a:r>
              <a:rPr lang="en-US" dirty="0"/>
              <a:t>as the melody and harmony sound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girl behind the flute</a:t>
            </a:r>
          </a:p>
          <a:p>
            <a:pPr algn="ctr">
              <a:buNone/>
            </a:pPr>
            <a:r>
              <a:rPr lang="en-US" dirty="0"/>
              <a:t>has a voice beside the spirit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girl behind the flute</a:t>
            </a:r>
          </a:p>
          <a:p>
            <a:pPr algn="ctr">
              <a:buNone/>
            </a:pPr>
            <a:r>
              <a:rPr lang="en-US" dirty="0"/>
              <a:t>speaks of life love and friendship.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/>
              <a:t>Raindrops landing.</a:t>
            </a:r>
          </a:p>
          <a:p>
            <a:pPr algn="ctr">
              <a:buNone/>
            </a:pPr>
            <a:r>
              <a:rPr lang="en-US" dirty="0"/>
              <a:t>New flowers bloom.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No fighting between the sun and</a:t>
            </a:r>
          </a:p>
          <a:p>
            <a:pPr algn="ctr">
              <a:buNone/>
            </a:pPr>
            <a:r>
              <a:rPr lang="en-US" dirty="0"/>
              <a:t>Moon.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Children’s laughter is heard about</a:t>
            </a:r>
          </a:p>
          <a:p>
            <a:pPr algn="ctr">
              <a:buNone/>
            </a:pPr>
            <a:r>
              <a:rPr lang="en-US" dirty="0"/>
              <a:t>And people thank God for</a:t>
            </a:r>
          </a:p>
          <a:p>
            <a:pPr algn="ctr">
              <a:buNone/>
            </a:pPr>
            <a:r>
              <a:rPr lang="en-US" dirty="0"/>
              <a:t>No drought.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Sun warms the lives</a:t>
            </a:r>
          </a:p>
          <a:p>
            <a:pPr algn="ctr">
              <a:buNone/>
            </a:pPr>
            <a:r>
              <a:rPr lang="en-US" dirty="0"/>
              <a:t>Of those we love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End the use of</a:t>
            </a:r>
          </a:p>
          <a:p>
            <a:pPr algn="ctr">
              <a:buNone/>
            </a:pPr>
            <a:r>
              <a:rPr lang="en-US" dirty="0"/>
              <a:t>A glove.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Footprints in My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There </a:t>
            </a:r>
            <a:r>
              <a:rPr lang="en-US" dirty="0"/>
              <a:t>were times when the world seemed so frightening,</a:t>
            </a:r>
          </a:p>
          <a:p>
            <a:pPr algn="ctr">
              <a:buNone/>
            </a:pPr>
            <a:r>
              <a:rPr lang="en-US" dirty="0"/>
              <a:t>Days when the light would not shine.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There were nights when I felt there was nothing</a:t>
            </a:r>
          </a:p>
          <a:p>
            <a:pPr algn="ctr">
              <a:buNone/>
            </a:pPr>
            <a:r>
              <a:rPr lang="en-US" dirty="0"/>
              <a:t>But a cool wind stealing my heat.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There were times when knocking was answered by no one</a:t>
            </a:r>
          </a:p>
          <a:p>
            <a:pPr algn="ctr">
              <a:buNone/>
            </a:pPr>
            <a:r>
              <a:rPr lang="en-US" dirty="0"/>
              <a:t>And feelings of animosity; but one thing saved my heart.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It was knowing I could count on the people I knew best; feeling like a winner when being beaten by the rest.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Those footprints in the sand when I was carried by your hand</a:t>
            </a:r>
          </a:p>
          <a:p>
            <a:pPr algn="ctr">
              <a:buNone/>
            </a:pPr>
            <a:r>
              <a:rPr lang="en-US" dirty="0"/>
              <a:t>Are the most precious and life-giving than life in any land.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Chicago Blues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Mother </a:t>
            </a:r>
            <a:r>
              <a:rPr lang="en-US" dirty="0"/>
              <a:t>crying in the alley</a:t>
            </a:r>
          </a:p>
          <a:p>
            <a:pPr algn="ctr">
              <a:buNone/>
            </a:pPr>
            <a:r>
              <a:rPr lang="en-US" dirty="0"/>
              <a:t>Children surround her bosom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highly educated snobs</a:t>
            </a:r>
          </a:p>
          <a:p>
            <a:pPr algn="ctr">
              <a:buNone/>
            </a:pPr>
            <a:r>
              <a:rPr lang="en-US" dirty="0"/>
              <a:t>Walk by and roll their eyes</a:t>
            </a:r>
          </a:p>
          <a:p>
            <a:pPr algn="ctr">
              <a:buNone/>
            </a:pPr>
            <a:r>
              <a:rPr lang="en-US" dirty="0"/>
              <a:t>In their Wall Street Journals.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Why should I have a heart?</a:t>
            </a:r>
          </a:p>
          <a:p>
            <a:pPr algn="ctr">
              <a:buNone/>
            </a:pPr>
            <a:r>
              <a:rPr lang="en-US" dirty="0"/>
              <a:t>I have a job, I have a home.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It’s not my fault this woman sobs</a:t>
            </a:r>
          </a:p>
          <a:p>
            <a:pPr algn="ctr">
              <a:buNone/>
            </a:pPr>
            <a:r>
              <a:rPr lang="en-US" dirty="0"/>
              <a:t>When she thinks of the life she leads—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No money, little food for</a:t>
            </a:r>
          </a:p>
          <a:p>
            <a:pPr algn="ctr">
              <a:buNone/>
            </a:pPr>
            <a:r>
              <a:rPr lang="en-US" dirty="0"/>
              <a:t>Her children.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children-</a:t>
            </a:r>
          </a:p>
          <a:p>
            <a:pPr algn="ctr">
              <a:buNone/>
            </a:pPr>
            <a:r>
              <a:rPr lang="en-US" dirty="0"/>
              <a:t>That’s all she cares about.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Without them she would succumb to the loneliness,</a:t>
            </a:r>
          </a:p>
          <a:p>
            <a:pPr algn="ctr">
              <a:buNone/>
            </a:pPr>
            <a:r>
              <a:rPr lang="en-US" dirty="0"/>
              <a:t>Give up the fight.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High class society has no heart</a:t>
            </a:r>
          </a:p>
          <a:p>
            <a:pPr algn="ctr">
              <a:buNone/>
            </a:pPr>
            <a:r>
              <a:rPr lang="en-US" dirty="0"/>
              <a:t>For the mother’s tears.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 smtClean="0"/>
              <a:t>A. Elliott</a:t>
            </a: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Darkness </a:t>
            </a:r>
            <a:r>
              <a:rPr lang="en-US" dirty="0"/>
              <a:t>rears his head</a:t>
            </a:r>
          </a:p>
          <a:p>
            <a:pPr algn="ctr">
              <a:buNone/>
            </a:pPr>
            <a:r>
              <a:rPr lang="en-US" dirty="0"/>
              <a:t>And upon my pillow rests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lonesome dove</a:t>
            </a:r>
          </a:p>
          <a:p>
            <a:pPr algn="ctr">
              <a:buNone/>
            </a:pPr>
            <a:r>
              <a:rPr lang="en-US" dirty="0"/>
              <a:t>Yawns to feed little ones</a:t>
            </a:r>
          </a:p>
          <a:p>
            <a:pPr algn="ctr">
              <a:buNone/>
            </a:pPr>
            <a:r>
              <a:rPr lang="en-US" dirty="0"/>
              <a:t>In the nest.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 smtClean="0"/>
              <a:t>A. Elliott</a:t>
            </a: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Journey to Jerusalem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No </a:t>
            </a:r>
            <a:r>
              <a:rPr lang="en-US" dirty="0"/>
              <a:t>trains trek where the cross was bore</a:t>
            </a:r>
          </a:p>
          <a:p>
            <a:pPr algn="ctr">
              <a:buNone/>
            </a:pPr>
            <a:r>
              <a:rPr lang="en-US" dirty="0"/>
              <a:t>Upon Jerusalem’s lonely shore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No pretty roses anymore</a:t>
            </a:r>
          </a:p>
          <a:p>
            <a:pPr algn="ctr">
              <a:buNone/>
            </a:pPr>
            <a:r>
              <a:rPr lang="en-US" dirty="0"/>
              <a:t>Where thorns upon a head he wore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Breathless aunts and uncles wait</a:t>
            </a:r>
          </a:p>
          <a:p>
            <a:pPr algn="ctr">
              <a:buNone/>
            </a:pPr>
            <a:r>
              <a:rPr lang="en-US" dirty="0"/>
              <a:t>As man leaves life as was his fate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So much was left upon that hill</a:t>
            </a:r>
          </a:p>
          <a:p>
            <a:pPr algn="ctr">
              <a:buNone/>
            </a:pPr>
            <a:r>
              <a:rPr lang="en-US" dirty="0"/>
              <a:t>And life for Jews continues still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No trains trek where the cross was bore</a:t>
            </a:r>
          </a:p>
          <a:p>
            <a:pPr algn="ctr">
              <a:buNone/>
            </a:pPr>
            <a:r>
              <a:rPr lang="en-US" dirty="0"/>
              <a:t>But roses bloom forever more.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 smtClean="0"/>
              <a:t>A. Elliott</a:t>
            </a: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 Companion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/>
              <a:t>She </a:t>
            </a:r>
            <a:r>
              <a:rPr lang="en-US" dirty="0"/>
              <a:t>sits alone at dinner</a:t>
            </a:r>
          </a:p>
          <a:p>
            <a:pPr algn="ctr">
              <a:buNone/>
            </a:pPr>
            <a:r>
              <a:rPr lang="en-US" dirty="0"/>
              <a:t>But she’s only alone in our eyes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The person of Christ</a:t>
            </a:r>
          </a:p>
          <a:p>
            <a:pPr algn="ctr">
              <a:buNone/>
            </a:pPr>
            <a:r>
              <a:rPr lang="en-US" dirty="0"/>
              <a:t>Joins her in hidden disguise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He breaks bread with her</a:t>
            </a:r>
          </a:p>
          <a:p>
            <a:pPr algn="ctr">
              <a:buNone/>
            </a:pPr>
            <a:r>
              <a:rPr lang="en-US" dirty="0"/>
              <a:t>And shares the wine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Being her dinner companion</a:t>
            </a:r>
          </a:p>
          <a:p>
            <a:pPr algn="ctr">
              <a:buNone/>
            </a:pPr>
            <a:r>
              <a:rPr lang="en-US" dirty="0"/>
              <a:t>Until the end of time.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/>
              <a:t>A. </a:t>
            </a:r>
            <a:r>
              <a:rPr lang="en-US" dirty="0" smtClean="0"/>
              <a:t>Elliott</a:t>
            </a:r>
            <a:endParaRPr lang="en-US" dirty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Lilac Lady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smtClean="0"/>
              <a:t>Lilac </a:t>
            </a:r>
            <a:r>
              <a:rPr lang="en-US" dirty="0"/>
              <a:t>lady</a:t>
            </a:r>
          </a:p>
          <a:p>
            <a:pPr algn="ctr">
              <a:buNone/>
            </a:pPr>
            <a:r>
              <a:rPr lang="en-US" dirty="0"/>
              <a:t>With the heavenly name</a:t>
            </a:r>
          </a:p>
          <a:p>
            <a:pPr algn="ctr">
              <a:buNone/>
            </a:pPr>
            <a:r>
              <a:rPr lang="en-US" dirty="0"/>
              <a:t>Prayerful and beautiful</a:t>
            </a:r>
          </a:p>
          <a:p>
            <a:pPr algn="ctr">
              <a:buNone/>
            </a:pPr>
            <a:r>
              <a:rPr lang="en-US" dirty="0"/>
              <a:t>With spirit aflame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Lilac lady</a:t>
            </a:r>
          </a:p>
          <a:p>
            <a:pPr algn="ctr">
              <a:buNone/>
            </a:pPr>
            <a:r>
              <a:rPr lang="en-US" dirty="0"/>
              <a:t>Faithful and true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Always compassionate</a:t>
            </a:r>
          </a:p>
          <a:p>
            <a:pPr algn="ctr">
              <a:buNone/>
            </a:pPr>
            <a:r>
              <a:rPr lang="en-US" dirty="0"/>
              <a:t>To me and you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Lilac lady</a:t>
            </a:r>
          </a:p>
          <a:p>
            <a:pPr algn="ctr">
              <a:buNone/>
            </a:pPr>
            <a:r>
              <a:rPr lang="en-US" dirty="0"/>
              <a:t>With the heavenly name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One faith, one spirit,</a:t>
            </a:r>
          </a:p>
          <a:p>
            <a:pPr algn="ctr">
              <a:buNone/>
            </a:pPr>
            <a:r>
              <a:rPr lang="en-US" dirty="0"/>
              <a:t>One love just the same.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/>
              <a:t>A. </a:t>
            </a:r>
            <a:r>
              <a:rPr lang="en-US" dirty="0" smtClean="0"/>
              <a:t>Elliott</a:t>
            </a:r>
            <a:endParaRPr lang="en-US" dirty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Dedicated to Sr. Celeste Lawler, OSM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Wide top</a:t>
            </a:r>
          </a:p>
          <a:p>
            <a:pPr algn="ctr">
              <a:buNone/>
            </a:pPr>
            <a:r>
              <a:rPr lang="en-US" dirty="0"/>
              <a:t>Like the strong shoulders of Jesus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Pointed bottom</a:t>
            </a:r>
          </a:p>
          <a:p>
            <a:pPr algn="ctr">
              <a:buNone/>
            </a:pPr>
            <a:r>
              <a:rPr lang="en-US" dirty="0"/>
              <a:t>Like the focus of Jesus</a:t>
            </a:r>
          </a:p>
          <a:p>
            <a:pPr algn="ctr">
              <a:buNone/>
            </a:pPr>
            <a:r>
              <a:rPr lang="en-US" dirty="0"/>
              <a:t>To complete his mission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Our sins hammered inside </a:t>
            </a:r>
          </a:p>
          <a:p>
            <a:pPr algn="ctr">
              <a:buNone/>
            </a:pPr>
            <a:r>
              <a:rPr lang="en-US" dirty="0"/>
              <a:t>The Holy One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To free our hands to </a:t>
            </a:r>
          </a:p>
          <a:p>
            <a:pPr algn="ctr">
              <a:buNone/>
            </a:pPr>
            <a:r>
              <a:rPr lang="en-US" dirty="0"/>
              <a:t>Do good works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To free our feet</a:t>
            </a:r>
          </a:p>
          <a:p>
            <a:pPr algn="ctr">
              <a:buNone/>
            </a:pPr>
            <a:r>
              <a:rPr lang="en-US" dirty="0"/>
              <a:t>To walk in God’s ways.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/>
              <a:t>A. </a:t>
            </a:r>
            <a:r>
              <a:rPr lang="en-US" dirty="0" smtClean="0"/>
              <a:t>Elliott</a:t>
            </a:r>
            <a:endParaRPr lang="en-US" dirty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Am a Writer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Words flow from the pen</a:t>
            </a:r>
          </a:p>
          <a:p>
            <a:pPr algn="ctr">
              <a:buNone/>
            </a:pPr>
            <a:r>
              <a:rPr lang="en-US" dirty="0"/>
              <a:t>From mind to heart to paper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Words of fear</a:t>
            </a:r>
          </a:p>
          <a:p>
            <a:pPr algn="ctr">
              <a:buNone/>
            </a:pPr>
            <a:r>
              <a:rPr lang="en-US" dirty="0"/>
              <a:t>Words of truth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am a Writer.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/>
              <a:t>A. </a:t>
            </a:r>
            <a:r>
              <a:rPr lang="en-US" dirty="0" smtClean="0"/>
              <a:t>Elliott</a:t>
            </a: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Eleanor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 algn="ctr">
              <a:buNone/>
            </a:pPr>
            <a:r>
              <a:rPr lang="en-US" dirty="0"/>
              <a:t>For Eleanor </a:t>
            </a:r>
          </a:p>
          <a:p>
            <a:pPr algn="ctr">
              <a:buNone/>
            </a:pPr>
            <a:r>
              <a:rPr lang="en-US" dirty="0"/>
              <a:t>October 2002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She’s standing with Mary</a:t>
            </a:r>
          </a:p>
          <a:p>
            <a:pPr algn="ctr">
              <a:buNone/>
            </a:pPr>
            <a:r>
              <a:rPr lang="en-US" dirty="0"/>
              <a:t>With a smile on her face</a:t>
            </a:r>
          </a:p>
          <a:p>
            <a:pPr algn="ctr">
              <a:buNone/>
            </a:pPr>
            <a:r>
              <a:rPr lang="en-US" dirty="0"/>
              <a:t>Watching with love</a:t>
            </a:r>
          </a:p>
          <a:p>
            <a:pPr algn="ctr">
              <a:buNone/>
            </a:pPr>
            <a:r>
              <a:rPr lang="en-US" dirty="0"/>
              <a:t>On this very place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Our Sorrowful Mother</a:t>
            </a:r>
          </a:p>
          <a:p>
            <a:pPr algn="ctr">
              <a:buNone/>
            </a:pPr>
            <a:r>
              <a:rPr lang="en-US" dirty="0"/>
              <a:t>Rejoices in her grace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And weeps for those</a:t>
            </a:r>
          </a:p>
          <a:p>
            <a:pPr algn="ctr">
              <a:buNone/>
            </a:pPr>
            <a:r>
              <a:rPr lang="en-US" dirty="0"/>
              <a:t>Who mourn her in this space.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She touched our hearts</a:t>
            </a:r>
          </a:p>
          <a:p>
            <a:pPr algn="ctr">
              <a:buNone/>
            </a:pPr>
            <a:r>
              <a:rPr lang="en-US" dirty="0"/>
              <a:t>And enlightened our souls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And </a:t>
            </a:r>
            <a:r>
              <a:rPr lang="en-US" dirty="0"/>
              <a:t>guided all to delight</a:t>
            </a:r>
          </a:p>
          <a:p>
            <a:pPr algn="ctr">
              <a:buNone/>
            </a:pPr>
            <a:r>
              <a:rPr lang="en-US" dirty="0"/>
              <a:t>in God’s loving embrace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She’s standing with Mary</a:t>
            </a:r>
          </a:p>
          <a:p>
            <a:pPr algn="ctr">
              <a:buNone/>
            </a:pPr>
            <a:r>
              <a:rPr lang="en-US" dirty="0"/>
              <a:t>With a smile on her face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And we know she’s watching us</a:t>
            </a:r>
          </a:p>
          <a:p>
            <a:pPr algn="ctr">
              <a:buNone/>
            </a:pPr>
            <a:r>
              <a:rPr lang="en-US" dirty="0"/>
              <a:t>In this very place.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/>
              <a:t>A. </a:t>
            </a:r>
            <a:r>
              <a:rPr lang="en-US" dirty="0" smtClean="0"/>
              <a:t>Elliott</a:t>
            </a:r>
            <a:endParaRPr lang="en-US" dirty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smtClean="0"/>
              <a:t>I </a:t>
            </a:r>
            <a:r>
              <a:rPr lang="en-US" dirty="0"/>
              <a:t>am the Lord’s song—a simple melody</a:t>
            </a:r>
          </a:p>
          <a:p>
            <a:pPr algn="ctr">
              <a:buNone/>
            </a:pPr>
            <a:r>
              <a:rPr lang="en-US" dirty="0"/>
              <a:t>I am the word spoken from on high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am the refrain—God’s love echoing.</a:t>
            </a:r>
          </a:p>
          <a:p>
            <a:pPr algn="ctr">
              <a:buNone/>
            </a:pPr>
            <a:r>
              <a:rPr lang="en-US" dirty="0"/>
              <a:t>I am the breath that brings the song to life.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am the melody</a:t>
            </a:r>
          </a:p>
          <a:p>
            <a:pPr algn="ctr">
              <a:buNone/>
            </a:pPr>
            <a:r>
              <a:rPr lang="en-US" dirty="0"/>
              <a:t>Sent to heal all strife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am the instrument</a:t>
            </a:r>
          </a:p>
          <a:p>
            <a:pPr algn="ctr">
              <a:buNone/>
            </a:pPr>
            <a:r>
              <a:rPr lang="en-US" dirty="0"/>
              <a:t>That carries the tune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am the whisper </a:t>
            </a:r>
          </a:p>
          <a:p>
            <a:pPr algn="ctr">
              <a:buNone/>
            </a:pPr>
            <a:r>
              <a:rPr lang="en-US" dirty="0"/>
              <a:t>Under a soft evening moon.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am the Lord’s song—a simple melody</a:t>
            </a:r>
          </a:p>
          <a:p>
            <a:pPr algn="ctr">
              <a:buNone/>
            </a:pPr>
            <a:r>
              <a:rPr lang="en-US" dirty="0"/>
              <a:t>Sent to bring God’s love unto thee.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-</a:t>
            </a:r>
            <a:r>
              <a:rPr lang="en-US" dirty="0" smtClean="0"/>
              <a:t>Elizabeth </a:t>
            </a:r>
            <a:r>
              <a:rPr lang="en-US" dirty="0"/>
              <a:t>A. </a:t>
            </a:r>
            <a:r>
              <a:rPr lang="en-US" dirty="0" smtClean="0"/>
              <a:t>Elliott</a:t>
            </a:r>
            <a:endParaRPr lang="en-US" dirty="0"/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Prayer for my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/>
              <a:t>May worlds of wonder await you</a:t>
            </a:r>
          </a:p>
          <a:p>
            <a:pPr algn="ctr">
              <a:buNone/>
            </a:pPr>
            <a:r>
              <a:rPr lang="en-US" dirty="0"/>
              <a:t>And sunshine fill your day.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May summer breezes cool your nights</a:t>
            </a:r>
          </a:p>
          <a:p>
            <a:pPr algn="ctr">
              <a:buNone/>
            </a:pPr>
            <a:r>
              <a:rPr lang="en-US" dirty="0"/>
              <a:t>And stars guide your way.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May you always know you’re home</a:t>
            </a:r>
          </a:p>
          <a:p>
            <a:pPr algn="ctr">
              <a:buNone/>
            </a:pPr>
            <a:r>
              <a:rPr lang="en-US" dirty="0"/>
              <a:t>Be it near or far from this place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And may you find comfort, peace and joy</a:t>
            </a:r>
          </a:p>
          <a:p>
            <a:pPr algn="ctr">
              <a:buNone/>
            </a:pPr>
            <a:r>
              <a:rPr lang="en-US" dirty="0"/>
              <a:t>By God’s amazing grace.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</a:t>
            </a:r>
            <a:r>
              <a:rPr lang="en-US" dirty="0"/>
              <a:t>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Guarding Angel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smtClean="0"/>
              <a:t>In </a:t>
            </a:r>
            <a:r>
              <a:rPr lang="en-US" dirty="0"/>
              <a:t>this time of toil and stress</a:t>
            </a:r>
          </a:p>
          <a:p>
            <a:pPr algn="ctr">
              <a:buNone/>
            </a:pPr>
            <a:r>
              <a:rPr lang="en-US" dirty="0"/>
              <a:t>Let this guardian angel</a:t>
            </a:r>
          </a:p>
          <a:p>
            <a:pPr algn="ctr">
              <a:buNone/>
            </a:pPr>
            <a:r>
              <a:rPr lang="en-US" dirty="0"/>
              <a:t>Relieve all stress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Let this guardian angel</a:t>
            </a:r>
          </a:p>
          <a:p>
            <a:pPr algn="ctr">
              <a:buNone/>
            </a:pPr>
            <a:r>
              <a:rPr lang="en-US" dirty="0"/>
              <a:t>Guide you on your path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And bring you safety</a:t>
            </a:r>
          </a:p>
          <a:p>
            <a:pPr algn="ctr">
              <a:buNone/>
            </a:pPr>
            <a:r>
              <a:rPr lang="en-US" dirty="0"/>
              <a:t>And calm your fears</a:t>
            </a:r>
          </a:p>
          <a:p>
            <a:pPr algn="ctr">
              <a:buNone/>
            </a:pPr>
            <a:r>
              <a:rPr lang="en-US" dirty="0"/>
              <a:t>Completely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Oh, guardian angel</a:t>
            </a:r>
          </a:p>
          <a:p>
            <a:pPr algn="ctr">
              <a:buNone/>
            </a:pPr>
            <a:r>
              <a:rPr lang="en-US" dirty="0"/>
              <a:t>Guard my friend</a:t>
            </a:r>
          </a:p>
          <a:p>
            <a:pPr algn="ctr">
              <a:buNone/>
            </a:pPr>
            <a:r>
              <a:rPr lang="en-US" dirty="0"/>
              <a:t> And hold her dear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Keep her safe from</a:t>
            </a:r>
          </a:p>
          <a:p>
            <a:pPr algn="ctr">
              <a:buNone/>
            </a:pPr>
            <a:r>
              <a:rPr lang="en-US" dirty="0"/>
              <a:t>Harm throughout</a:t>
            </a:r>
          </a:p>
          <a:p>
            <a:pPr algn="ctr">
              <a:buNone/>
            </a:pPr>
            <a:r>
              <a:rPr lang="en-US" dirty="0"/>
              <a:t>The year.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 smtClean="0"/>
              <a:t>-Elizabeth </a:t>
            </a:r>
            <a:r>
              <a:rPr lang="en-US" dirty="0"/>
              <a:t>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Secondhand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You live with the same </a:t>
            </a:r>
            <a:r>
              <a:rPr lang="en-US" dirty="0" smtClean="0"/>
              <a:t>man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You live with a different man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 reap the benefits </a:t>
            </a:r>
          </a:p>
          <a:p>
            <a:pPr algn="ctr">
              <a:buNone/>
            </a:pPr>
            <a:r>
              <a:rPr lang="en-US" dirty="0" smtClean="0"/>
              <a:t>of </a:t>
            </a:r>
            <a:r>
              <a:rPr lang="en-US" dirty="0" smtClean="0"/>
              <a:t>a worn down man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 </a:t>
            </a:r>
            <a:r>
              <a:rPr lang="en-US" dirty="0" smtClean="0"/>
              <a:t>knew him first</a:t>
            </a:r>
          </a:p>
          <a:p>
            <a:pPr algn="ctr">
              <a:buNone/>
            </a:pPr>
            <a:r>
              <a:rPr lang="en-US" dirty="0" smtClean="0"/>
              <a:t>What </a:t>
            </a:r>
            <a:r>
              <a:rPr lang="en-US" dirty="0" smtClean="0"/>
              <a:t>do you think of that?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 </a:t>
            </a:r>
            <a:r>
              <a:rPr lang="en-US" dirty="0" smtClean="0"/>
              <a:t>knew him first</a:t>
            </a:r>
          </a:p>
          <a:p>
            <a:pPr algn="ctr">
              <a:buNone/>
            </a:pPr>
            <a:r>
              <a:rPr lang="en-US" dirty="0" smtClean="0"/>
              <a:t>Why </a:t>
            </a:r>
            <a:r>
              <a:rPr lang="en-US" dirty="0" smtClean="0"/>
              <a:t>do you seem like the rat? 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Abandonment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light turned to </a:t>
            </a:r>
            <a:r>
              <a:rPr lang="en-US" dirty="0" smtClean="0"/>
              <a:t>darkness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 friend disappeared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suddenly </a:t>
            </a:r>
            <a:r>
              <a:rPr lang="en-US" dirty="0" smtClean="0"/>
              <a:t>life seemed</a:t>
            </a:r>
          </a:p>
          <a:p>
            <a:pPr algn="ctr">
              <a:buNone/>
            </a:pPr>
            <a:r>
              <a:rPr lang="en-US" dirty="0" smtClean="0"/>
              <a:t>something </a:t>
            </a:r>
            <a:r>
              <a:rPr lang="en-US" dirty="0" smtClean="0"/>
              <a:t>to be feared.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light </a:t>
            </a:r>
            <a:r>
              <a:rPr lang="en-US" dirty="0" smtClean="0"/>
              <a:t>turned to darkness</a:t>
            </a:r>
          </a:p>
          <a:p>
            <a:pPr algn="ctr">
              <a:buNone/>
            </a:pPr>
            <a:r>
              <a:rPr lang="en-US" dirty="0" smtClean="0"/>
              <a:t>silence </a:t>
            </a:r>
            <a:r>
              <a:rPr lang="en-US" dirty="0" smtClean="0"/>
              <a:t>was the sound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wanting </a:t>
            </a:r>
            <a:r>
              <a:rPr lang="en-US" dirty="0" smtClean="0"/>
              <a:t>to be held</a:t>
            </a:r>
          </a:p>
          <a:p>
            <a:pPr algn="ctr">
              <a:buNone/>
            </a:pPr>
            <a:r>
              <a:rPr lang="en-US" dirty="0" smtClean="0"/>
              <a:t>by </a:t>
            </a:r>
            <a:r>
              <a:rPr lang="en-US" dirty="0" smtClean="0"/>
              <a:t>the darkness of ground.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A. Elliott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 Be My Bread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Come be my bread, now</a:t>
            </a:r>
          </a:p>
          <a:p>
            <a:pPr algn="ctr">
              <a:buNone/>
            </a:pPr>
            <a:r>
              <a:rPr lang="en-US" dirty="0" smtClean="0"/>
              <a:t>Come </a:t>
            </a:r>
            <a:r>
              <a:rPr lang="en-US" dirty="0" smtClean="0"/>
              <a:t>be my wine.</a:t>
            </a:r>
          </a:p>
          <a:p>
            <a:pPr algn="ctr">
              <a:buNone/>
            </a:pPr>
            <a:r>
              <a:rPr lang="en-US" dirty="0" smtClean="0"/>
              <a:t>Come </a:t>
            </a:r>
            <a:r>
              <a:rPr lang="en-US" dirty="0" smtClean="0"/>
              <a:t>be my hand for all to hold.</a:t>
            </a:r>
          </a:p>
          <a:p>
            <a:pPr algn="ctr">
              <a:buNone/>
            </a:pPr>
            <a:r>
              <a:rPr lang="en-US" dirty="0" smtClean="0"/>
              <a:t>A </a:t>
            </a:r>
            <a:r>
              <a:rPr lang="en-US" dirty="0" smtClean="0"/>
              <a:t>love for all to know,</a:t>
            </a:r>
          </a:p>
          <a:p>
            <a:pPr algn="ctr">
              <a:buNone/>
            </a:pPr>
            <a:r>
              <a:rPr lang="en-US" dirty="0" smtClean="0"/>
              <a:t>Come </a:t>
            </a:r>
            <a:r>
              <a:rPr lang="en-US" dirty="0" smtClean="0"/>
              <a:t>be my bread.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If </a:t>
            </a:r>
            <a:r>
              <a:rPr lang="en-US" dirty="0" smtClean="0"/>
              <a:t>you are bread for me,</a:t>
            </a:r>
          </a:p>
          <a:p>
            <a:pPr algn="ctr">
              <a:buNone/>
            </a:pPr>
            <a:r>
              <a:rPr lang="en-US" dirty="0" smtClean="0"/>
              <a:t>fill </a:t>
            </a:r>
            <a:r>
              <a:rPr lang="en-US" dirty="0" smtClean="0"/>
              <a:t>me up with your grace.</a:t>
            </a:r>
          </a:p>
          <a:p>
            <a:pPr algn="ctr">
              <a:buNone/>
            </a:pPr>
            <a:r>
              <a:rPr lang="en-US" dirty="0" smtClean="0"/>
              <a:t>If </a:t>
            </a:r>
            <a:r>
              <a:rPr lang="en-US" dirty="0" smtClean="0"/>
              <a:t>you are wine for me,</a:t>
            </a:r>
          </a:p>
          <a:p>
            <a:pPr algn="ctr">
              <a:buNone/>
            </a:pPr>
            <a:r>
              <a:rPr lang="en-US" dirty="0" smtClean="0"/>
              <a:t>Pour </a:t>
            </a:r>
            <a:r>
              <a:rPr lang="en-US" dirty="0" smtClean="0"/>
              <a:t>your love into my soul.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If </a:t>
            </a:r>
            <a:r>
              <a:rPr lang="en-US" dirty="0" smtClean="0"/>
              <a:t>I come to you</a:t>
            </a:r>
          </a:p>
          <a:p>
            <a:pPr algn="ctr">
              <a:buNone/>
            </a:pPr>
            <a:r>
              <a:rPr lang="en-US" dirty="0" smtClean="0"/>
              <a:t>will </a:t>
            </a:r>
            <a:r>
              <a:rPr lang="en-US" dirty="0" smtClean="0"/>
              <a:t>you give me your strength?</a:t>
            </a:r>
          </a:p>
          <a:p>
            <a:pPr algn="ctr">
              <a:buNone/>
            </a:pPr>
            <a:r>
              <a:rPr lang="en-US" dirty="0" smtClean="0"/>
              <a:t>If </a:t>
            </a:r>
            <a:r>
              <a:rPr lang="en-US" dirty="0" smtClean="0"/>
              <a:t>I follow you</a:t>
            </a:r>
          </a:p>
          <a:p>
            <a:pPr algn="ctr">
              <a:buNone/>
            </a:pPr>
            <a:r>
              <a:rPr lang="en-US" dirty="0" smtClean="0"/>
              <a:t>will </a:t>
            </a:r>
            <a:r>
              <a:rPr lang="en-US" dirty="0" smtClean="0"/>
              <a:t>you show me the way?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Hide and Seek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 I </a:t>
            </a:r>
            <a:r>
              <a:rPr lang="en-US" dirty="0" smtClean="0"/>
              <a:t>look straight </a:t>
            </a:r>
            <a:r>
              <a:rPr lang="en-US" dirty="0" smtClean="0"/>
              <a:t>ahead</a:t>
            </a:r>
          </a:p>
          <a:p>
            <a:pPr algn="ctr">
              <a:buNone/>
            </a:pPr>
            <a:r>
              <a:rPr lang="en-US" dirty="0" smtClean="0"/>
              <a:t>And </a:t>
            </a:r>
            <a:r>
              <a:rPr lang="en-US" dirty="0" smtClean="0"/>
              <a:t>feel you are </a:t>
            </a:r>
            <a:r>
              <a:rPr lang="en-US" dirty="0" smtClean="0"/>
              <a:t>hiding</a:t>
            </a:r>
          </a:p>
          <a:p>
            <a:pPr algn="ctr">
              <a:buNone/>
            </a:pPr>
            <a:r>
              <a:rPr lang="en-US" dirty="0" smtClean="0"/>
              <a:t>While </a:t>
            </a:r>
            <a:r>
              <a:rPr lang="en-US" dirty="0" smtClean="0"/>
              <a:t>all the </a:t>
            </a:r>
            <a:r>
              <a:rPr lang="en-US" dirty="0" smtClean="0"/>
              <a:t>while</a:t>
            </a:r>
          </a:p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 smtClean="0"/>
              <a:t>are finding </a:t>
            </a:r>
            <a:r>
              <a:rPr lang="en-US" dirty="0" smtClean="0"/>
              <a:t>me</a:t>
            </a:r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Following </a:t>
            </a:r>
            <a:r>
              <a:rPr lang="en-US" dirty="0" smtClean="0"/>
              <a:t>behind </a:t>
            </a:r>
            <a:r>
              <a:rPr lang="en-US" dirty="0" smtClean="0"/>
              <a:t>me</a:t>
            </a:r>
          </a:p>
          <a:p>
            <a:pPr algn="ctr">
              <a:buNone/>
            </a:pPr>
            <a:r>
              <a:rPr lang="en-US" dirty="0" smtClean="0"/>
              <a:t>while </a:t>
            </a:r>
            <a:r>
              <a:rPr lang="en-US" dirty="0" smtClean="0"/>
              <a:t>my glances are forward</a:t>
            </a: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 smtClean="0"/>
              <a:t>I </a:t>
            </a:r>
            <a:r>
              <a:rPr lang="en-US" dirty="0" smtClean="0"/>
              <a:t>seek you yet I hide</a:t>
            </a:r>
            <a:r>
              <a:rPr lang="en-US" dirty="0" smtClean="0"/>
              <a:t>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Your </a:t>
            </a:r>
            <a:r>
              <a:rPr lang="en-US" dirty="0" smtClean="0"/>
              <a:t>eyes are too </a:t>
            </a:r>
            <a:r>
              <a:rPr lang="en-US" dirty="0" smtClean="0"/>
              <a:t>brilliant</a:t>
            </a:r>
          </a:p>
          <a:p>
            <a:pPr algn="ctr">
              <a:buNone/>
            </a:pPr>
            <a:r>
              <a:rPr lang="en-US" dirty="0" smtClean="0"/>
              <a:t>and </a:t>
            </a:r>
            <a:r>
              <a:rPr lang="en-US" dirty="0" smtClean="0"/>
              <a:t>my life feels dull in comparison</a:t>
            </a:r>
            <a:r>
              <a:rPr lang="en-US" dirty="0" smtClean="0"/>
              <a:t>.  </a:t>
            </a:r>
          </a:p>
          <a:p>
            <a:pPr algn="ctr">
              <a:buNone/>
            </a:pPr>
            <a:r>
              <a:rPr lang="en-US" dirty="0" smtClean="0"/>
              <a:t>But </a:t>
            </a:r>
            <a:r>
              <a:rPr lang="en-US" dirty="0" smtClean="0"/>
              <a:t>yet you keep finding </a:t>
            </a:r>
            <a:r>
              <a:rPr lang="en-US" dirty="0" smtClean="0"/>
              <a:t>me  </a:t>
            </a:r>
          </a:p>
          <a:p>
            <a:pPr algn="ctr">
              <a:buNone/>
            </a:pPr>
            <a:r>
              <a:rPr lang="en-US" dirty="0" smtClean="0"/>
              <a:t>Here </a:t>
            </a:r>
            <a:r>
              <a:rPr lang="en-US" dirty="0" smtClean="0"/>
              <a:t>with my tears,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here </a:t>
            </a:r>
            <a:r>
              <a:rPr lang="en-US" dirty="0" smtClean="0"/>
              <a:t>with my joy</a:t>
            </a:r>
            <a:r>
              <a:rPr lang="en-US" dirty="0" smtClean="0"/>
              <a:t>. 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A. Elliott 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Exiles Chosen and </a:t>
            </a:r>
            <a:r>
              <a:rPr lang="en-US" dirty="0" err="1" smtClean="0"/>
              <a:t>Unchosen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/>
              <a:t>Both hold good-byes</a:t>
            </a:r>
          </a:p>
          <a:p>
            <a:pPr algn="ctr">
              <a:buNone/>
            </a:pPr>
            <a:r>
              <a:rPr lang="en-US" dirty="0" smtClean="0"/>
              <a:t>Both </a:t>
            </a:r>
            <a:r>
              <a:rPr lang="en-US" dirty="0" smtClean="0"/>
              <a:t>carry tears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Both </a:t>
            </a:r>
            <a:r>
              <a:rPr lang="en-US" dirty="0" smtClean="0"/>
              <a:t>last a little while</a:t>
            </a:r>
          </a:p>
          <a:p>
            <a:pPr algn="ctr">
              <a:buNone/>
            </a:pPr>
            <a:r>
              <a:rPr lang="en-US" dirty="0" smtClean="0"/>
              <a:t>or </a:t>
            </a:r>
            <a:r>
              <a:rPr lang="en-US" dirty="0" smtClean="0"/>
              <a:t>stretch for many years.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Both </a:t>
            </a:r>
            <a:r>
              <a:rPr lang="en-US" dirty="0" smtClean="0"/>
              <a:t>call us forth</a:t>
            </a:r>
          </a:p>
          <a:p>
            <a:pPr algn="ctr">
              <a:buNone/>
            </a:pPr>
            <a:r>
              <a:rPr lang="en-US" dirty="0" smtClean="0"/>
              <a:t>to </a:t>
            </a:r>
            <a:r>
              <a:rPr lang="en-US" dirty="0" smtClean="0"/>
              <a:t>lands yet unknown.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Both </a:t>
            </a:r>
            <a:r>
              <a:rPr lang="en-US" dirty="0" smtClean="0"/>
              <a:t>show God's promise</a:t>
            </a:r>
          </a:p>
          <a:p>
            <a:pPr algn="ctr">
              <a:buNone/>
            </a:pPr>
            <a:r>
              <a:rPr lang="en-US" dirty="0" smtClean="0"/>
              <a:t>in </a:t>
            </a:r>
            <a:r>
              <a:rPr lang="en-US" dirty="0" smtClean="0"/>
              <a:t>a life that love has grown.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A. Elliott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Dave and Linda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/>
              <a:t>do </a:t>
            </a:r>
            <a:r>
              <a:rPr lang="en-US" dirty="0" smtClean="0"/>
              <a:t>not let fear consume </a:t>
            </a:r>
            <a:r>
              <a:rPr lang="en-US" dirty="0" smtClean="0"/>
              <a:t>you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and </a:t>
            </a:r>
            <a:r>
              <a:rPr lang="en-US" dirty="0" smtClean="0"/>
              <a:t>seek God's face </a:t>
            </a:r>
            <a:r>
              <a:rPr lang="en-US" dirty="0" smtClean="0"/>
              <a:t>always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very </a:t>
            </a:r>
            <a:r>
              <a:rPr lang="en-US" dirty="0" smtClean="0"/>
              <a:t>soon will you find peace</a:t>
            </a:r>
            <a:r>
              <a:rPr lang="en-US" dirty="0" smtClean="0"/>
              <a:t>.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every </a:t>
            </a:r>
            <a:r>
              <a:rPr lang="en-US" dirty="0" smtClean="0"/>
              <a:t>day of your </a:t>
            </a:r>
            <a:r>
              <a:rPr lang="en-US" dirty="0" smtClean="0"/>
              <a:t>lives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and </a:t>
            </a:r>
            <a:r>
              <a:rPr lang="en-US" dirty="0" smtClean="0"/>
              <a:t>into </a:t>
            </a:r>
            <a:r>
              <a:rPr lang="en-US" dirty="0" smtClean="0"/>
              <a:t>tomorrow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need </a:t>
            </a:r>
            <a:r>
              <a:rPr lang="en-US" dirty="0" smtClean="0"/>
              <a:t>each </a:t>
            </a:r>
            <a:r>
              <a:rPr lang="en-US" dirty="0" smtClean="0"/>
              <a:t>other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dream </a:t>
            </a:r>
            <a:r>
              <a:rPr lang="en-US" dirty="0" smtClean="0"/>
              <a:t>of each </a:t>
            </a:r>
            <a:r>
              <a:rPr lang="en-US" dirty="0" smtClean="0"/>
              <a:t>other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live </a:t>
            </a:r>
            <a:r>
              <a:rPr lang="en-US" dirty="0" smtClean="0"/>
              <a:t>for each other</a:t>
            </a:r>
            <a:r>
              <a:rPr lang="en-US" dirty="0" smtClean="0"/>
              <a:t>.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in </a:t>
            </a:r>
            <a:r>
              <a:rPr lang="en-US" dirty="0" smtClean="0"/>
              <a:t>confidence and </a:t>
            </a:r>
            <a:r>
              <a:rPr lang="en-US" dirty="0" smtClean="0"/>
              <a:t>trust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never </a:t>
            </a:r>
            <a:r>
              <a:rPr lang="en-US" dirty="0" smtClean="0"/>
              <a:t>live </a:t>
            </a:r>
            <a:r>
              <a:rPr lang="en-US" dirty="0" smtClean="0"/>
              <a:t>alone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dare </a:t>
            </a:r>
            <a:r>
              <a:rPr lang="en-US" dirty="0" smtClean="0"/>
              <a:t>to </a:t>
            </a:r>
            <a:r>
              <a:rPr lang="en-US" dirty="0" smtClean="0"/>
              <a:t>believe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and </a:t>
            </a:r>
            <a:r>
              <a:rPr lang="en-US" dirty="0" smtClean="0"/>
              <a:t>know that you are loved</a:t>
            </a: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Eagle Strength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Sitting </a:t>
            </a:r>
            <a:r>
              <a:rPr lang="en-US" dirty="0" smtClean="0"/>
              <a:t>on top of a tree naked from winter, an eagle sits looking at the land</a:t>
            </a:r>
            <a:r>
              <a:rPr lang="en-US" dirty="0" smtClean="0"/>
              <a:t>.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Knowing </a:t>
            </a:r>
            <a:r>
              <a:rPr lang="en-US" dirty="0" smtClean="0"/>
              <a:t>who it is, the eagle fears not the change from lush, green </a:t>
            </a:r>
            <a:r>
              <a:rPr lang="en-US" dirty="0" smtClean="0"/>
              <a:t>trees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To </a:t>
            </a:r>
            <a:r>
              <a:rPr lang="en-US" dirty="0" smtClean="0"/>
              <a:t>barren branches</a:t>
            </a:r>
            <a:r>
              <a:rPr lang="en-US" dirty="0" smtClean="0"/>
              <a:t>.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There </a:t>
            </a:r>
            <a:r>
              <a:rPr lang="en-US" dirty="0" smtClean="0"/>
              <a:t>is a distinct look of strength about him</a:t>
            </a:r>
            <a:r>
              <a:rPr lang="en-US" dirty="0" smtClean="0"/>
              <a:t>.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Find </a:t>
            </a:r>
            <a:r>
              <a:rPr lang="en-US" dirty="0" smtClean="0"/>
              <a:t>that eagle strength within you</a:t>
            </a:r>
            <a:r>
              <a:rPr lang="en-US" dirty="0" smtClean="0"/>
              <a:t>.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-Elizabeth A. Elliott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/>
              <a:t>They don’t have to be visible</a:t>
            </a:r>
          </a:p>
          <a:p>
            <a:pPr algn="ctr">
              <a:buNone/>
            </a:pPr>
            <a:r>
              <a:rPr lang="en-US" dirty="0"/>
              <a:t>They don’t have to be shy</a:t>
            </a:r>
          </a:p>
          <a:p>
            <a:pPr algn="ctr">
              <a:buNone/>
            </a:pPr>
            <a:r>
              <a:rPr lang="en-US" dirty="0"/>
              <a:t>They just have to take a hold of your soul</a:t>
            </a:r>
          </a:p>
          <a:p>
            <a:pPr algn="ctr">
              <a:buNone/>
            </a:pPr>
            <a:r>
              <a:rPr lang="en-US" dirty="0"/>
              <a:t>And give you strength to fly.</a:t>
            </a:r>
          </a:p>
          <a:p>
            <a:pPr algn="ctr">
              <a:buNone/>
            </a:pPr>
            <a:r>
              <a:rPr lang="en-US" dirty="0"/>
              <a:t>They don’t have to give you a </a:t>
            </a:r>
            <a:r>
              <a:rPr lang="en-US" dirty="0" err="1"/>
              <a:t>kleenex</a:t>
            </a:r>
            <a:endParaRPr lang="en-US" dirty="0"/>
          </a:p>
          <a:p>
            <a:pPr algn="ctr">
              <a:buNone/>
            </a:pPr>
            <a:r>
              <a:rPr lang="en-US" dirty="0"/>
              <a:t>When all you do is want to cry</a:t>
            </a:r>
          </a:p>
          <a:p>
            <a:pPr algn="ctr">
              <a:buNone/>
            </a:pPr>
            <a:r>
              <a:rPr lang="en-US" dirty="0"/>
              <a:t>They don’t have to hold your hand</a:t>
            </a:r>
          </a:p>
          <a:p>
            <a:pPr algn="ctr">
              <a:buNone/>
            </a:pPr>
            <a:r>
              <a:rPr lang="en-US" dirty="0"/>
              <a:t>They just have to help toy rake a stand.</a:t>
            </a:r>
          </a:p>
          <a:p>
            <a:pPr algn="ctr">
              <a:buNone/>
            </a:pPr>
            <a:r>
              <a:rPr lang="en-US" dirty="0"/>
              <a:t>For angels are here and there</a:t>
            </a:r>
          </a:p>
          <a:p>
            <a:pPr algn="ctr">
              <a:buNone/>
            </a:pPr>
            <a:r>
              <a:rPr lang="en-US" dirty="0"/>
              <a:t>And everywhere I see</a:t>
            </a:r>
          </a:p>
          <a:p>
            <a:pPr algn="ctr">
              <a:buNone/>
            </a:pPr>
            <a:r>
              <a:rPr lang="en-US" dirty="0"/>
              <a:t>Because they are making me smile</a:t>
            </a:r>
          </a:p>
          <a:p>
            <a:pPr algn="ctr">
              <a:buNone/>
            </a:pPr>
            <a:r>
              <a:rPr lang="en-US" dirty="0"/>
              <a:t>And setting my spirit free.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are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/>
              <a:t>In the darkest time of night</a:t>
            </a:r>
          </a:p>
          <a:p>
            <a:pPr algn="ctr">
              <a:buNone/>
            </a:pPr>
            <a:r>
              <a:rPr lang="en-US" dirty="0"/>
              <a:t>In the brightest time of day.</a:t>
            </a:r>
          </a:p>
          <a:p>
            <a:pPr algn="ctr">
              <a:buNone/>
            </a:pPr>
            <a:r>
              <a:rPr lang="en-US" dirty="0"/>
              <a:t>In the hour I feel alone</a:t>
            </a:r>
          </a:p>
          <a:p>
            <a:pPr algn="ctr">
              <a:buNone/>
            </a:pPr>
            <a:r>
              <a:rPr lang="en-US" dirty="0"/>
              <a:t>In the hour I am surrounded.</a:t>
            </a:r>
          </a:p>
          <a:p>
            <a:pPr algn="ctr">
              <a:buNone/>
            </a:pPr>
            <a:r>
              <a:rPr lang="en-US" dirty="0"/>
              <a:t>In the smile of each passerby</a:t>
            </a:r>
          </a:p>
          <a:p>
            <a:pPr algn="ctr">
              <a:buNone/>
            </a:pPr>
            <a:r>
              <a:rPr lang="en-US" dirty="0"/>
              <a:t>In the tear of each sad soul.</a:t>
            </a:r>
          </a:p>
          <a:p>
            <a:pPr algn="ctr">
              <a:buNone/>
            </a:pPr>
            <a:r>
              <a:rPr lang="en-US" dirty="0"/>
              <a:t>You are there.</a:t>
            </a:r>
          </a:p>
          <a:p>
            <a:pPr algn="ctr">
              <a:buNone/>
            </a:pPr>
            <a:r>
              <a:rPr lang="en-US" dirty="0"/>
              <a:t>On the days I am confused</a:t>
            </a:r>
          </a:p>
          <a:p>
            <a:pPr algn="ctr">
              <a:buNone/>
            </a:pPr>
            <a:r>
              <a:rPr lang="en-US" dirty="0"/>
              <a:t>On the days I understand the news.</a:t>
            </a:r>
          </a:p>
          <a:p>
            <a:pPr algn="ctr">
              <a:buNone/>
            </a:pPr>
            <a:r>
              <a:rPr lang="en-US" dirty="0"/>
              <a:t>On the days I want to scream</a:t>
            </a:r>
          </a:p>
          <a:p>
            <a:pPr algn="ctr">
              <a:buNone/>
            </a:pPr>
            <a:r>
              <a:rPr lang="en-US" dirty="0"/>
              <a:t>On the days I wish life was a dream.</a:t>
            </a:r>
          </a:p>
          <a:p>
            <a:pPr algn="ctr">
              <a:buNone/>
            </a:pPr>
            <a:r>
              <a:rPr lang="en-US" dirty="0"/>
              <a:t>On the days I know the goal</a:t>
            </a:r>
          </a:p>
          <a:p>
            <a:pPr algn="ctr">
              <a:buNone/>
            </a:pPr>
            <a:r>
              <a:rPr lang="en-US" dirty="0"/>
              <a:t>On the days I need to be told</a:t>
            </a:r>
          </a:p>
          <a:p>
            <a:pPr algn="ctr">
              <a:buNone/>
            </a:pPr>
            <a:r>
              <a:rPr lang="en-US" dirty="0"/>
              <a:t>You are there.</a:t>
            </a:r>
          </a:p>
          <a:p>
            <a:pPr algn="ctr">
              <a:buNone/>
            </a:pPr>
            <a:r>
              <a:rPr lang="en-US" dirty="0" smtClean="0"/>
              <a:t>-Elizabeth A. Elliott</a:t>
            </a:r>
            <a:endParaRPr lang="en-US" dirty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Footprints of My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Hold me in your arms</a:t>
            </a:r>
          </a:p>
          <a:p>
            <a:pPr algn="ctr">
              <a:buNone/>
            </a:pPr>
            <a:r>
              <a:rPr lang="en-US" dirty="0"/>
              <a:t>Support my stumbling step</a:t>
            </a:r>
          </a:p>
          <a:p>
            <a:pPr algn="ctr">
              <a:buNone/>
            </a:pPr>
            <a:r>
              <a:rPr lang="en-US" dirty="0"/>
              <a:t>Give me strength so bold</a:t>
            </a:r>
          </a:p>
          <a:p>
            <a:pPr algn="ctr">
              <a:buNone/>
            </a:pPr>
            <a:r>
              <a:rPr lang="en-US" dirty="0"/>
              <a:t>To conquer the world before me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I watch the road as it goes by</a:t>
            </a:r>
          </a:p>
          <a:p>
            <a:pPr algn="ctr">
              <a:buNone/>
            </a:pPr>
            <a:r>
              <a:rPr lang="en-US" dirty="0"/>
              <a:t>From the safety of your arms</a:t>
            </a:r>
          </a:p>
          <a:p>
            <a:pPr algn="ctr">
              <a:buNone/>
            </a:pPr>
            <a:r>
              <a:rPr lang="en-US" dirty="0"/>
              <a:t>And see only your footprints</a:t>
            </a:r>
          </a:p>
          <a:p>
            <a:pPr algn="ctr">
              <a:buNone/>
            </a:pPr>
            <a:r>
              <a:rPr lang="en-US" dirty="0"/>
              <a:t> </a:t>
            </a:r>
          </a:p>
          <a:p>
            <a:pPr algn="ctr">
              <a:buNone/>
            </a:pPr>
            <a:r>
              <a:rPr lang="en-US" dirty="0"/>
              <a:t>Those prints give me strength</a:t>
            </a:r>
          </a:p>
          <a:p>
            <a:pPr algn="ctr">
              <a:buNone/>
            </a:pPr>
            <a:r>
              <a:rPr lang="en-US" dirty="0"/>
              <a:t>And I know a love so true.</a:t>
            </a:r>
          </a:p>
          <a:p>
            <a:pPr algn="ctr">
              <a:buNone/>
            </a:pPr>
            <a:r>
              <a:rPr lang="en-US" dirty="0"/>
              <a:t>-Elizabeth A. Elliott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218</TotalTime>
  <Words>1830</Words>
  <Application>Microsoft Office PowerPoint</Application>
  <PresentationFormat>On-screen Show (4:3)</PresentationFormat>
  <Paragraphs>1264</Paragraphs>
  <Slides>67</Slides>
  <Notes>67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Module</vt:lpstr>
      <vt:lpstr>Emotions Well Up Inside Me</vt:lpstr>
      <vt:lpstr>Mary Cry No More</vt:lpstr>
      <vt:lpstr>The Rose of Friendship</vt:lpstr>
      <vt:lpstr>One Eye</vt:lpstr>
      <vt:lpstr>Summer</vt:lpstr>
      <vt:lpstr>A Prayer for my Friend</vt:lpstr>
      <vt:lpstr>Angels</vt:lpstr>
      <vt:lpstr>You are There</vt:lpstr>
      <vt:lpstr>Footprints of My Life</vt:lpstr>
      <vt:lpstr>Little Light</vt:lpstr>
      <vt:lpstr>Look Inside</vt:lpstr>
      <vt:lpstr>Music and Roses</vt:lpstr>
      <vt:lpstr>No Easy Answers</vt:lpstr>
      <vt:lpstr>Shoulders</vt:lpstr>
      <vt:lpstr>Stand Before Me</vt:lpstr>
      <vt:lpstr>Sweet Voice</vt:lpstr>
      <vt:lpstr>Thank You, Dear Friend</vt:lpstr>
      <vt:lpstr>Wanderer</vt:lpstr>
      <vt:lpstr>Without Words</vt:lpstr>
      <vt:lpstr>Then God Made Me</vt:lpstr>
      <vt:lpstr>Listening</vt:lpstr>
      <vt:lpstr>Scent of Being</vt:lpstr>
      <vt:lpstr>We’ve Been Blessed</vt:lpstr>
      <vt:lpstr>School Days</vt:lpstr>
      <vt:lpstr>Broken Promises</vt:lpstr>
      <vt:lpstr>I Know</vt:lpstr>
      <vt:lpstr>You May Not Know</vt:lpstr>
      <vt:lpstr>A Thanksgiving Prayer</vt:lpstr>
      <vt:lpstr>The Hat</vt:lpstr>
      <vt:lpstr>Tough Love</vt:lpstr>
      <vt:lpstr>Haiku #1</vt:lpstr>
      <vt:lpstr>Haiku #2</vt:lpstr>
      <vt:lpstr>The Music of Life</vt:lpstr>
      <vt:lpstr>Love</vt:lpstr>
      <vt:lpstr>Birds</vt:lpstr>
      <vt:lpstr>Why</vt:lpstr>
      <vt:lpstr>What is a Friend?</vt:lpstr>
      <vt:lpstr>Rocky Road</vt:lpstr>
      <vt:lpstr>Parents’ 25th Wedding Anniversary</vt:lpstr>
      <vt:lpstr>Apology to Friend</vt:lpstr>
      <vt:lpstr>Happy 50th Birthday</vt:lpstr>
      <vt:lpstr>A Mother’s Bond</vt:lpstr>
      <vt:lpstr>Left Behind</vt:lpstr>
      <vt:lpstr>Ray</vt:lpstr>
      <vt:lpstr>Petal</vt:lpstr>
      <vt:lpstr>Farewell Dear Friend</vt:lpstr>
      <vt:lpstr>Alone</vt:lpstr>
      <vt:lpstr>In The Way</vt:lpstr>
      <vt:lpstr>The Girl Behind the Flute</vt:lpstr>
      <vt:lpstr>The Footprints in My Life</vt:lpstr>
      <vt:lpstr>Chicago Blues</vt:lpstr>
      <vt:lpstr>Darkness</vt:lpstr>
      <vt:lpstr>Journey to Jerusalem</vt:lpstr>
      <vt:lpstr>Dinner Companion</vt:lpstr>
      <vt:lpstr>Lilac Lady</vt:lpstr>
      <vt:lpstr>The Nail</vt:lpstr>
      <vt:lpstr>I Am a Writer</vt:lpstr>
      <vt:lpstr>For Eleanor</vt:lpstr>
      <vt:lpstr>Who Am I?</vt:lpstr>
      <vt:lpstr>Guarding Angel</vt:lpstr>
      <vt:lpstr>Secondhand Life</vt:lpstr>
      <vt:lpstr>Abandonment</vt:lpstr>
      <vt:lpstr>Come Be My Bread</vt:lpstr>
      <vt:lpstr>Hide and Seek</vt:lpstr>
      <vt:lpstr>Exiles Chosen and Unchosen</vt:lpstr>
      <vt:lpstr>For Dave and Linda</vt:lpstr>
      <vt:lpstr>Eagle Strength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Emotions Well Up Inside Me</dc:title>
  <dc:creator>Beth</dc:creator>
  <cp:lastModifiedBy>Beth</cp:lastModifiedBy>
  <cp:revision>92</cp:revision>
  <dcterms:created xsi:type="dcterms:W3CDTF">2008-05-19T19:26:31Z</dcterms:created>
  <dcterms:modified xsi:type="dcterms:W3CDTF">2008-05-21T19:09:58Z</dcterms:modified>
</cp:coreProperties>
</file>